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6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DC9BAB-1BD5-E94B-B103-8D228F5BDB09}" type="datetimeFigureOut">
              <a:rPr lang="en-US" smtClean="0"/>
              <a:t>11/20/12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CC704F-C97A-C54F-8647-A891DF7AB4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036771-DCA1-DF43-9E46-D5D920C70F3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2C3D-ED73-6647-901D-8545F8BBAE69}" type="datetimeFigureOut">
              <a:rPr lang="en-US" smtClean="0"/>
              <a:t>11/20/12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2E10-13A1-EE47-BE55-A49062C268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2C3D-ED73-6647-901D-8545F8BBAE69}" type="datetimeFigureOut">
              <a:rPr lang="en-US" smtClean="0"/>
              <a:t>11/20/12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2E10-13A1-EE47-BE55-A49062C268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2C3D-ED73-6647-901D-8545F8BBAE69}" type="datetimeFigureOut">
              <a:rPr lang="en-US" smtClean="0"/>
              <a:t>11/20/12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2E10-13A1-EE47-BE55-A49062C268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2C3D-ED73-6647-901D-8545F8BBAE69}" type="datetimeFigureOut">
              <a:rPr lang="en-US" smtClean="0"/>
              <a:t>11/20/12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2E10-13A1-EE47-BE55-A49062C268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2C3D-ED73-6647-901D-8545F8BBAE69}" type="datetimeFigureOut">
              <a:rPr lang="en-US" smtClean="0"/>
              <a:t>11/20/12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2E10-13A1-EE47-BE55-A49062C268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2C3D-ED73-6647-901D-8545F8BBAE69}" type="datetimeFigureOut">
              <a:rPr lang="en-US" smtClean="0"/>
              <a:t>11/20/12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2E10-13A1-EE47-BE55-A49062C268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2C3D-ED73-6647-901D-8545F8BBAE69}" type="datetimeFigureOut">
              <a:rPr lang="en-US" smtClean="0"/>
              <a:t>11/20/12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2E10-13A1-EE47-BE55-A49062C268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2C3D-ED73-6647-901D-8545F8BBAE69}" type="datetimeFigureOut">
              <a:rPr lang="en-US" smtClean="0"/>
              <a:t>11/20/12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2E10-13A1-EE47-BE55-A49062C268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2C3D-ED73-6647-901D-8545F8BBAE69}" type="datetimeFigureOut">
              <a:rPr lang="en-US" smtClean="0"/>
              <a:t>11/20/12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2E10-13A1-EE47-BE55-A49062C268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2C3D-ED73-6647-901D-8545F8BBAE69}" type="datetimeFigureOut">
              <a:rPr lang="en-US" smtClean="0"/>
              <a:t>11/20/12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2E10-13A1-EE47-BE55-A49062C268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2C3D-ED73-6647-901D-8545F8BBAE69}" type="datetimeFigureOut">
              <a:rPr lang="en-US" smtClean="0"/>
              <a:t>11/20/12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52E10-13A1-EE47-BE55-A49062C268F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7A082C3D-ED73-6647-901D-8545F8BBAE69}" type="datetimeFigureOut">
              <a:rPr lang="en-US" smtClean="0"/>
              <a:t>11/20/12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B6552E10-13A1-EE47-BE55-A49062C268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2786802"/>
            <a:ext cx="7772400" cy="862203"/>
          </a:xfrm>
        </p:spPr>
        <p:txBody>
          <a:bodyPr>
            <a:noAutofit/>
          </a:bodyPr>
          <a:lstStyle/>
          <a:p>
            <a:r>
              <a:rPr lang="en-US" sz="5200" dirty="0" smtClean="0"/>
              <a:t>Teaching</a:t>
            </a:r>
            <a:endParaRPr lang="en-US" sz="5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300" i="1" dirty="0" smtClean="0"/>
              <a:t>Patrice Koehl</a:t>
            </a:r>
          </a:p>
          <a:p>
            <a:r>
              <a:rPr lang="en-US" sz="2300" i="1" dirty="0" smtClean="0"/>
              <a:t>Computer Science, UC Davis</a:t>
            </a:r>
          </a:p>
          <a:p>
            <a:endParaRPr lang="en-US" sz="23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1445" y="624726"/>
            <a:ext cx="4625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/>
                </a:solidFill>
              </a:rPr>
              <a:t>What is</a:t>
            </a:r>
            <a:r>
              <a:rPr lang="en-US" sz="3600" dirty="0" smtClean="0">
                <a:solidFill>
                  <a:schemeClr val="accent2"/>
                </a:solidFill>
              </a:rPr>
              <a:t> teaching?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8081" y="1933700"/>
            <a:ext cx="798167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charset="2"/>
              <a:buChar char="Ø"/>
            </a:pPr>
            <a:r>
              <a:rPr lang="en-US" sz="2400" dirty="0" smtClean="0"/>
              <a:t>Communicating information</a:t>
            </a:r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Promoting reasoning</a:t>
            </a:r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Assessing acquisition of knowledge and ability to</a:t>
            </a:r>
          </a:p>
          <a:p>
            <a:r>
              <a:rPr lang="en-US" sz="2400" dirty="0" smtClean="0"/>
              <a:t>  use it</a:t>
            </a:r>
            <a:endParaRPr lang="en-US" sz="2400" dirty="0" smtClean="0"/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Learning from the students</a:t>
            </a:r>
          </a:p>
          <a:p>
            <a:pPr>
              <a:buFont typeface="Wingdings" charset="2"/>
              <a:buChar char="Ø"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9628" y="624726"/>
            <a:ext cx="60091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/>
                </a:solidFill>
              </a:rPr>
              <a:t>What is</a:t>
            </a:r>
            <a:r>
              <a:rPr lang="en-US" sz="3600" dirty="0" smtClean="0">
                <a:solidFill>
                  <a:schemeClr val="accent2"/>
                </a:solidFill>
              </a:rPr>
              <a:t> good teaching?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8081" y="1933700"/>
            <a:ext cx="8533105" cy="4154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charset="2"/>
              <a:buChar char="Ø"/>
            </a:pPr>
            <a:r>
              <a:rPr lang="en-US" sz="2400" dirty="0" smtClean="0"/>
              <a:t>The teacher must be knowledgeable</a:t>
            </a:r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The teacher must have good communication skills</a:t>
            </a:r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The teacher must be passionate / interested in what</a:t>
            </a:r>
          </a:p>
          <a:p>
            <a:r>
              <a:rPr lang="en-US" sz="2400" dirty="0" smtClean="0"/>
              <a:t>   she teaches</a:t>
            </a:r>
            <a:endParaRPr lang="en-US" sz="2400" dirty="0" smtClean="0"/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The teacher must be respectful</a:t>
            </a:r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The teacher must go beyond knowledge (inspiring)</a:t>
            </a:r>
            <a:endParaRPr lang="en-US" sz="2400" dirty="0" smtClean="0"/>
          </a:p>
          <a:p>
            <a:pPr>
              <a:buFont typeface="Wingdings" charset="2"/>
              <a:buChar char="Ø"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40132" y="624726"/>
            <a:ext cx="30709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/>
                </a:solidFill>
              </a:rPr>
              <a:t>Being a TA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8081" y="1933700"/>
            <a:ext cx="7686720" cy="4154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charset="2"/>
              <a:buChar char="Ø"/>
            </a:pPr>
            <a:r>
              <a:rPr lang="en-US" sz="2400" dirty="0" smtClean="0"/>
              <a:t>Know the class material</a:t>
            </a:r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Lead discussions, labs, or quiz sections</a:t>
            </a:r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Evaluate and grade assignments, projects, and</a:t>
            </a:r>
          </a:p>
          <a:p>
            <a:r>
              <a:rPr lang="en-US" sz="2400" dirty="0" smtClean="0"/>
              <a:t>  exam questions</a:t>
            </a:r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Report problems to the instructors</a:t>
            </a:r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Be available to the students</a:t>
            </a:r>
            <a:endParaRPr lang="en-US" sz="2400" dirty="0" smtClean="0"/>
          </a:p>
          <a:p>
            <a:pPr>
              <a:buFont typeface="Wingdings" charset="2"/>
              <a:buChar char="Ø"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79964" y="624726"/>
            <a:ext cx="4530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/>
                </a:solidFill>
              </a:rPr>
              <a:t>In the Classroom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8081" y="1933700"/>
            <a:ext cx="841768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charset="2"/>
              <a:buChar char="Ø"/>
            </a:pPr>
            <a:r>
              <a:rPr lang="en-US" sz="2400" dirty="0" smtClean="0"/>
              <a:t>Assess understanding and clear confusion if needed</a:t>
            </a:r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Encourage questions</a:t>
            </a:r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Try to understand their way of thinking</a:t>
            </a:r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Assess what is the best support for teaching</a:t>
            </a:r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Be respectful to all students</a:t>
            </a:r>
            <a:endParaRPr lang="en-US" sz="2400" dirty="0" smtClean="0"/>
          </a:p>
          <a:p>
            <a:pPr>
              <a:buFont typeface="Wingdings" charset="2"/>
              <a:buChar char="Ø"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79964" y="624726"/>
            <a:ext cx="56679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/>
                </a:solidFill>
              </a:rPr>
              <a:t>During office hours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8081" y="1933700"/>
            <a:ext cx="831509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charset="2"/>
              <a:buChar char="Ø"/>
            </a:pPr>
            <a:r>
              <a:rPr lang="en-US" sz="2400" dirty="0" smtClean="0"/>
              <a:t>Show interest</a:t>
            </a:r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Don’t solve problems/exercises for the students…</a:t>
            </a:r>
          </a:p>
          <a:p>
            <a:r>
              <a:rPr lang="en-US" sz="2400" dirty="0" smtClean="0"/>
              <a:t>  lead them to the solution</a:t>
            </a:r>
            <a:endParaRPr lang="en-US" sz="2400" dirty="0" smtClean="0"/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Ask if they have any concerns</a:t>
            </a:r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Ask if they have any questions even if unrelated to</a:t>
            </a:r>
          </a:p>
          <a:p>
            <a:r>
              <a:rPr lang="en-US" sz="2400" dirty="0" smtClean="0"/>
              <a:t>  the specific problem they came to discuss</a:t>
            </a:r>
            <a:endParaRPr lang="en-US" sz="2400" dirty="0" smtClean="0"/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Be respectful</a:t>
            </a:r>
            <a:endParaRPr lang="en-US" sz="2400" dirty="0" smtClean="0"/>
          </a:p>
          <a:p>
            <a:pPr>
              <a:buFont typeface="Wingdings" charset="2"/>
              <a:buChar char="Ø"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8650" y="624726"/>
            <a:ext cx="2919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/>
                </a:solidFill>
              </a:rPr>
              <a:t>Grading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8081" y="1649332"/>
            <a:ext cx="7327647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charset="2"/>
              <a:buChar char="Ø"/>
            </a:pPr>
            <a:r>
              <a:rPr lang="en-US" sz="2400" dirty="0" smtClean="0"/>
              <a:t>Grade according to guidelines…</a:t>
            </a:r>
            <a:r>
              <a:rPr lang="en-US" sz="2400" dirty="0" smtClean="0"/>
              <a:t>use your own</a:t>
            </a:r>
          </a:p>
          <a:p>
            <a:r>
              <a:rPr lang="en-US" sz="2400" dirty="0" smtClean="0"/>
              <a:t>  judgment!</a:t>
            </a:r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Add comments: students love comments</a:t>
            </a:r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Be clear</a:t>
            </a:r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Be consistent</a:t>
            </a:r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Be prompt</a:t>
            </a:r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Be respectful</a:t>
            </a:r>
            <a:endParaRPr lang="en-US" sz="2400" dirty="0" smtClean="0"/>
          </a:p>
          <a:p>
            <a:pPr>
              <a:buFont typeface="Wingdings" charset="2"/>
              <a:buChar char="Ø"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22556" y="624726"/>
            <a:ext cx="18197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/>
                </a:solidFill>
              </a:rPr>
              <a:t>Rules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8081" y="1649332"/>
            <a:ext cx="8315097" cy="4154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charset="2"/>
              <a:buChar char="Ø"/>
            </a:pPr>
            <a:r>
              <a:rPr lang="en-US" sz="2400" dirty="0" smtClean="0"/>
              <a:t>Know the rules about cheating: honesty and ethics</a:t>
            </a:r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Know the rules about harassment</a:t>
            </a:r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Be clear to the students about what you can, and</a:t>
            </a:r>
          </a:p>
          <a:p>
            <a:r>
              <a:rPr lang="en-US" sz="2400" dirty="0" smtClean="0"/>
              <a:t>  cannot do</a:t>
            </a:r>
            <a:endParaRPr lang="en-US" sz="2400" dirty="0" smtClean="0"/>
          </a:p>
          <a:p>
            <a:pPr>
              <a:buFont typeface="Wingdings" charset="2"/>
              <a:buChar char="Ø"/>
            </a:pPr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In cas</a:t>
            </a:r>
            <a:r>
              <a:rPr lang="en-US" sz="2400" dirty="0" smtClean="0"/>
              <a:t>e of doubts…talk to the instructor</a:t>
            </a:r>
            <a:endParaRPr lang="en-US" sz="2400" dirty="0" smtClean="0"/>
          </a:p>
          <a:p>
            <a:endParaRPr lang="en-US" sz="2400" dirty="0" smtClean="0"/>
          </a:p>
          <a:p>
            <a:pPr>
              <a:buFont typeface="Wingdings" charset="2"/>
              <a:buChar char="Ø"/>
            </a:pPr>
            <a:r>
              <a:rPr lang="en-US" sz="2400" dirty="0" smtClean="0"/>
              <a:t>Be respectful</a:t>
            </a:r>
            <a:endParaRPr lang="en-US" sz="2400" dirty="0" smtClean="0"/>
          </a:p>
          <a:p>
            <a:pPr>
              <a:buFont typeface="Wingdings" charset="2"/>
              <a:buChar char="Ø"/>
            </a:pPr>
            <a:endParaRPr lang="en-US" sz="24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Aspect.thmx</Template>
  <TotalTime>37</TotalTime>
  <Words>254</Words>
  <Application>Microsoft Macintosh PowerPoint</Application>
  <PresentationFormat>On-screen Show (4:3)</PresentationFormat>
  <Paragraphs>81</Paragraphs>
  <Slides>8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Aspect</vt:lpstr>
      <vt:lpstr>Teaching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University of California, Davis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</dc:title>
  <dc:creator>Patrice Koehl</dc:creator>
  <cp:lastModifiedBy>Patrice Koehl</cp:lastModifiedBy>
  <cp:revision>1</cp:revision>
  <dcterms:created xsi:type="dcterms:W3CDTF">2012-11-21T00:53:01Z</dcterms:created>
  <dcterms:modified xsi:type="dcterms:W3CDTF">2012-11-21T01:30:50Z</dcterms:modified>
</cp:coreProperties>
</file>