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71" r:id="rId3"/>
    <p:sldMasterId id="2147483856" r:id="rId4"/>
    <p:sldMasterId id="2147483868" r:id="rId5"/>
    <p:sldMasterId id="2147483916" r:id="rId6"/>
    <p:sldMasterId id="2147483928" r:id="rId7"/>
    <p:sldMasterId id="2147483940" r:id="rId8"/>
    <p:sldMasterId id="2147483978" r:id="rId9"/>
    <p:sldMasterId id="2147483990" r:id="rId10"/>
    <p:sldMasterId id="2147484002" r:id="rId11"/>
    <p:sldMasterId id="2147484014" r:id="rId12"/>
    <p:sldMasterId id="2147484023" r:id="rId13"/>
    <p:sldMasterId id="2147484047" r:id="rId14"/>
  </p:sldMasterIdLst>
  <p:notesMasterIdLst>
    <p:notesMasterId r:id="rId84"/>
  </p:notesMasterIdLst>
  <p:handoutMasterIdLst>
    <p:handoutMasterId r:id="rId85"/>
  </p:handoutMasterIdLst>
  <p:sldIdLst>
    <p:sldId id="523" r:id="rId15"/>
    <p:sldId id="517" r:id="rId16"/>
    <p:sldId id="519" r:id="rId17"/>
    <p:sldId id="520" r:id="rId18"/>
    <p:sldId id="521" r:id="rId19"/>
    <p:sldId id="471" r:id="rId20"/>
    <p:sldId id="472" r:id="rId21"/>
    <p:sldId id="474" r:id="rId22"/>
    <p:sldId id="475" r:id="rId23"/>
    <p:sldId id="476" r:id="rId24"/>
    <p:sldId id="477"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0" r:id="rId38"/>
    <p:sldId id="491" r:id="rId39"/>
    <p:sldId id="492" r:id="rId40"/>
    <p:sldId id="493" r:id="rId41"/>
    <p:sldId id="494" r:id="rId42"/>
    <p:sldId id="495" r:id="rId43"/>
    <p:sldId id="496" r:id="rId44"/>
    <p:sldId id="497" r:id="rId45"/>
    <p:sldId id="499" r:id="rId46"/>
    <p:sldId id="500" r:id="rId47"/>
    <p:sldId id="502" r:id="rId48"/>
    <p:sldId id="503" r:id="rId49"/>
    <p:sldId id="504" r:id="rId50"/>
    <p:sldId id="505" r:id="rId51"/>
    <p:sldId id="506" r:id="rId52"/>
    <p:sldId id="507" r:id="rId53"/>
    <p:sldId id="508" r:id="rId54"/>
    <p:sldId id="509" r:id="rId55"/>
    <p:sldId id="510" r:id="rId56"/>
    <p:sldId id="511" r:id="rId57"/>
    <p:sldId id="512" r:id="rId58"/>
    <p:sldId id="438" r:id="rId59"/>
    <p:sldId id="452" r:id="rId60"/>
    <p:sldId id="518" r:id="rId61"/>
    <p:sldId id="458" r:id="rId62"/>
    <p:sldId id="371" r:id="rId63"/>
    <p:sldId id="459" r:id="rId64"/>
    <p:sldId id="358" r:id="rId65"/>
    <p:sldId id="359" r:id="rId66"/>
    <p:sldId id="461" r:id="rId67"/>
    <p:sldId id="464" r:id="rId68"/>
    <p:sldId id="394" r:id="rId69"/>
    <p:sldId id="465" r:id="rId70"/>
    <p:sldId id="298" r:id="rId71"/>
    <p:sldId id="406" r:id="rId72"/>
    <p:sldId id="407" r:id="rId73"/>
    <p:sldId id="408" r:id="rId74"/>
    <p:sldId id="469" r:id="rId75"/>
    <p:sldId id="470" r:id="rId76"/>
    <p:sldId id="401" r:id="rId77"/>
    <p:sldId id="402" r:id="rId78"/>
    <p:sldId id="403" r:id="rId79"/>
    <p:sldId id="404" r:id="rId80"/>
    <p:sldId id="405" r:id="rId81"/>
    <p:sldId id="462" r:id="rId82"/>
    <p:sldId id="516" r:id="rId83"/>
  </p:sldIdLst>
  <p:sldSz cx="9144000" cy="6858000" type="screen4x3"/>
  <p:notesSz cx="6858000" cy="9144000"/>
  <p:defaultText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87805" autoAdjust="0"/>
  </p:normalViewPr>
  <p:slideViewPr>
    <p:cSldViewPr>
      <p:cViewPr varScale="1">
        <p:scale>
          <a:sx n="102" d="100"/>
          <a:sy n="102" d="100"/>
        </p:scale>
        <p:origin x="-1616" y="-104"/>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90" Type="http://schemas.openxmlformats.org/officeDocument/2006/relationships/tableStyles" Target="tableStyle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 Id="rId2"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wmf"/><Relationship Id="rId4" Type="http://schemas.openxmlformats.org/officeDocument/2006/relationships/image" Target="../media/image88.wmf"/><Relationship Id="rId1" Type="http://schemas.openxmlformats.org/officeDocument/2006/relationships/image" Target="../media/image85.wmf"/><Relationship Id="rId2"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24" tIns="45712" rIns="91424" bIns="45712" rtlCol="0"/>
          <a:lstStyle>
            <a:lvl1pPr algn="r">
              <a:defRPr sz="1200"/>
            </a:lvl1pPr>
          </a:lstStyle>
          <a:p>
            <a:fld id="{A8CA7EF2-4580-D04C-9B2E-57BE91F0FDA1}" type="datetimeFigureOut">
              <a:rPr lang="en-US" smtClean="0"/>
              <a:pPr/>
              <a:t>5/16/17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24" tIns="45712" rIns="91424" bIns="45712" rtlCol="0" anchor="b"/>
          <a:lstStyle>
            <a:lvl1pPr algn="r">
              <a:defRPr sz="1200"/>
            </a:lvl1pPr>
          </a:lstStyle>
          <a:p>
            <a:fld id="{2C17AB9C-7572-074B-803E-167E82A45462}" type="slidenum">
              <a:rPr lang="en-US" smtClean="0"/>
              <a:pPr/>
              <a:t>‹#›</a:t>
            </a:fld>
            <a:endParaRPr lang="en-US"/>
          </a:p>
        </p:txBody>
      </p:sp>
    </p:spTree>
    <p:extLst>
      <p:ext uri="{BB962C8B-B14F-4D97-AF65-F5344CB8AC3E}">
        <p14:creationId xmlns:p14="http://schemas.microsoft.com/office/powerpoint/2010/main" val="3035014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24" tIns="45712" rIns="91424" bIns="45712" rtlCol="0"/>
          <a:lstStyle>
            <a:lvl1pPr algn="r">
              <a:defRPr sz="1200"/>
            </a:lvl1pPr>
          </a:lstStyle>
          <a:p>
            <a:fld id="{F681D3A7-4E22-47EA-A66D-DE445A0F5989}" type="datetimeFigureOut">
              <a:rPr lang="en-US" smtClean="0"/>
              <a:pPr/>
              <a:t>5/16/17</a:t>
            </a:fld>
            <a:endParaRPr lang="en-US"/>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24" tIns="45712" rIns="91424" bIns="45712"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24" tIns="45712" rIns="91424" bIns="4571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24" tIns="45712" rIns="91424"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24" tIns="45712" rIns="91424" bIns="45712" rtlCol="0" anchor="b"/>
          <a:lstStyle>
            <a:lvl1pPr algn="r">
              <a:defRPr sz="1200"/>
            </a:lvl1pPr>
          </a:lstStyle>
          <a:p>
            <a:fld id="{209F5177-1066-4495-A76E-A324FFFC813F}" type="slidenum">
              <a:rPr lang="en-US" smtClean="0"/>
              <a:pPr/>
              <a:t>‹#›</a:t>
            </a:fld>
            <a:endParaRPr lang="en-US"/>
          </a:p>
        </p:txBody>
      </p:sp>
    </p:spTree>
    <p:extLst>
      <p:ext uri="{BB962C8B-B14F-4D97-AF65-F5344CB8AC3E}">
        <p14:creationId xmlns:p14="http://schemas.microsoft.com/office/powerpoint/2010/main" val="2732170339"/>
      </p:ext>
    </p:extLst>
  </p:cSld>
  <p:clrMap bg1="lt1" tx1="dk1" bg2="lt2" tx2="dk2" accent1="accent1" accent2="accent2" accent3="accent3" accent4="accent4" accent5="accent5" accent6="accent6" hlink="hlink" folHlink="folHlink"/>
  <p:hf hdr="0" ftr="0" dt="0"/>
  <p:notesStyle>
    <a:lvl1pPr marL="0" algn="l" defTabSz="913832" rtl="0" eaLnBrk="1" latinLnBrk="0" hangingPunct="1">
      <a:defRPr sz="1200" kern="1200">
        <a:solidFill>
          <a:schemeClr val="tx1"/>
        </a:solidFill>
        <a:latin typeface="+mn-lt"/>
        <a:ea typeface="+mn-ea"/>
        <a:cs typeface="+mn-cs"/>
      </a:defRPr>
    </a:lvl1pPr>
    <a:lvl2pPr marL="456915" algn="l" defTabSz="913832" rtl="0" eaLnBrk="1" latinLnBrk="0" hangingPunct="1">
      <a:defRPr sz="1200" kern="1200">
        <a:solidFill>
          <a:schemeClr val="tx1"/>
        </a:solidFill>
        <a:latin typeface="+mn-lt"/>
        <a:ea typeface="+mn-ea"/>
        <a:cs typeface="+mn-cs"/>
      </a:defRPr>
    </a:lvl2pPr>
    <a:lvl3pPr marL="913832" algn="l" defTabSz="913832" rtl="0" eaLnBrk="1" latinLnBrk="0" hangingPunct="1">
      <a:defRPr sz="1200" kern="1200">
        <a:solidFill>
          <a:schemeClr val="tx1"/>
        </a:solidFill>
        <a:latin typeface="+mn-lt"/>
        <a:ea typeface="+mn-ea"/>
        <a:cs typeface="+mn-cs"/>
      </a:defRPr>
    </a:lvl3pPr>
    <a:lvl4pPr marL="1370748" algn="l" defTabSz="913832" rtl="0" eaLnBrk="1" latinLnBrk="0" hangingPunct="1">
      <a:defRPr sz="1200" kern="1200">
        <a:solidFill>
          <a:schemeClr val="tx1"/>
        </a:solidFill>
        <a:latin typeface="+mn-lt"/>
        <a:ea typeface="+mn-ea"/>
        <a:cs typeface="+mn-cs"/>
      </a:defRPr>
    </a:lvl4pPr>
    <a:lvl5pPr marL="1827662" algn="l" defTabSz="913832" rtl="0" eaLnBrk="1" latinLnBrk="0" hangingPunct="1">
      <a:defRPr sz="1200" kern="1200">
        <a:solidFill>
          <a:schemeClr val="tx1"/>
        </a:solidFill>
        <a:latin typeface="+mn-lt"/>
        <a:ea typeface="+mn-ea"/>
        <a:cs typeface="+mn-cs"/>
      </a:defRPr>
    </a:lvl5pPr>
    <a:lvl6pPr marL="2284579" algn="l" defTabSz="913832" rtl="0" eaLnBrk="1" latinLnBrk="0" hangingPunct="1">
      <a:defRPr sz="1200" kern="1200">
        <a:solidFill>
          <a:schemeClr val="tx1"/>
        </a:solidFill>
        <a:latin typeface="+mn-lt"/>
        <a:ea typeface="+mn-ea"/>
        <a:cs typeface="+mn-cs"/>
      </a:defRPr>
    </a:lvl6pPr>
    <a:lvl7pPr marL="2741494" algn="l" defTabSz="913832" rtl="0" eaLnBrk="1" latinLnBrk="0" hangingPunct="1">
      <a:defRPr sz="1200" kern="1200">
        <a:solidFill>
          <a:schemeClr val="tx1"/>
        </a:solidFill>
        <a:latin typeface="+mn-lt"/>
        <a:ea typeface="+mn-ea"/>
        <a:cs typeface="+mn-cs"/>
      </a:defRPr>
    </a:lvl7pPr>
    <a:lvl8pPr marL="3198408" algn="l" defTabSz="913832" rtl="0" eaLnBrk="1" latinLnBrk="0" hangingPunct="1">
      <a:defRPr sz="1200" kern="1200">
        <a:solidFill>
          <a:schemeClr val="tx1"/>
        </a:solidFill>
        <a:latin typeface="+mn-lt"/>
        <a:ea typeface="+mn-ea"/>
        <a:cs typeface="+mn-cs"/>
      </a:defRPr>
    </a:lvl8pPr>
    <a:lvl9pPr marL="3655325" algn="l" defTabSz="9138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877257" indent="-337408">
              <a:defRPr b="1">
                <a:solidFill>
                  <a:schemeClr val="tx1"/>
                </a:solidFill>
                <a:latin typeface="Arial" panose="020B0604020202020204" pitchFamily="34" charset="0"/>
                <a:ea typeface="ＭＳ Ｐゴシック" panose="020B0600070205080204" pitchFamily="34" charset="-128"/>
              </a:defRPr>
            </a:lvl2pPr>
            <a:lvl3pPr marL="1349629" indent="-269926">
              <a:defRPr b="1">
                <a:solidFill>
                  <a:schemeClr val="tx1"/>
                </a:solidFill>
                <a:latin typeface="Arial" panose="020B0604020202020204" pitchFamily="34" charset="0"/>
                <a:ea typeface="ＭＳ Ｐゴシック" panose="020B0600070205080204" pitchFamily="34" charset="-128"/>
              </a:defRPr>
            </a:lvl3pPr>
            <a:lvl4pPr marL="1889479" indent="-269926">
              <a:defRPr b="1">
                <a:solidFill>
                  <a:schemeClr val="tx1"/>
                </a:solidFill>
                <a:latin typeface="Arial" panose="020B0604020202020204" pitchFamily="34" charset="0"/>
                <a:ea typeface="ＭＳ Ｐゴシック" panose="020B0600070205080204" pitchFamily="34" charset="-128"/>
              </a:defRPr>
            </a:lvl4pPr>
            <a:lvl5pPr marL="2429328" indent="-269926">
              <a:defRPr b="1">
                <a:solidFill>
                  <a:schemeClr val="tx1"/>
                </a:solidFill>
                <a:latin typeface="Arial" panose="020B0604020202020204" pitchFamily="34" charset="0"/>
                <a:ea typeface="ＭＳ Ｐゴシック" panose="020B0600070205080204" pitchFamily="34" charset="-128"/>
              </a:defRPr>
            </a:lvl5pPr>
            <a:lvl6pPr marL="296918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50903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04888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58873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186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10</a:t>
            </a:fld>
            <a:endParaRPr lang="en-US">
              <a:solidFill>
                <a:srgbClr val="000000"/>
              </a:solidFill>
            </a:endParaRPr>
          </a:p>
        </p:txBody>
      </p:sp>
      <p:sp>
        <p:nvSpPr>
          <p:cNvPr id="133123" name="Rectangle 2"/>
          <p:cNvSpPr>
            <a:spLocks noGrp="1" noRot="1" noChangeAspect="1" noTextEdit="1"/>
          </p:cNvSpPr>
          <p:nvPr>
            <p:ph type="sldImg"/>
          </p:nvPr>
        </p:nvSpPr>
        <p:spPr>
          <a:xfrm>
            <a:off x="1144588" y="684213"/>
            <a:ext cx="4570412"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50194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43EE06A5-9FC9-4F56-B8B5-0FDD120C6A9B}" type="slidenum">
              <a:rPr lang="en-US">
                <a:solidFill>
                  <a:srgbClr val="000000"/>
                </a:solidFill>
              </a:rPr>
              <a:pPr/>
              <a:t>11</a:t>
            </a:fld>
            <a:endParaRPr lang="en-US">
              <a:solidFill>
                <a:srgbClr val="000000"/>
              </a:solidFill>
            </a:endParaRPr>
          </a:p>
        </p:txBody>
      </p:sp>
      <p:sp>
        <p:nvSpPr>
          <p:cNvPr id="135171" name="Slide Image Placeholder 1"/>
          <p:cNvSpPr>
            <a:spLocks noGrp="1" noRot="1" noChangeAspect="1" noTextEdit="1"/>
          </p:cNvSpPr>
          <p:nvPr>
            <p:ph type="sldImg"/>
          </p:nvPr>
        </p:nvSpPr>
        <p:spPr>
          <a:xfrm>
            <a:off x="1144588" y="684213"/>
            <a:ext cx="4570412" cy="3429000"/>
          </a:xfrm>
          <a:ln/>
        </p:spPr>
      </p:sp>
      <p:sp>
        <p:nvSpPr>
          <p:cNvPr id="1351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351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DFFC608E-4789-4037-95EE-16C2B9D69461}" type="slidenum">
              <a:rPr lang="de-CH" sz="1200">
                <a:solidFill>
                  <a:srgbClr val="000000"/>
                </a:solidFill>
                <a:latin typeface="Times New Roman" pitchFamily="18" charset="0"/>
              </a:rPr>
              <a:pPr algn="r" eaLnBrk="0" fontAlgn="base" hangingPunct="0">
                <a:spcBef>
                  <a:spcPct val="0"/>
                </a:spcBef>
                <a:spcAft>
                  <a:spcPct val="0"/>
                </a:spcAft>
              </a:pPr>
              <a:t>11</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7060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12</a:t>
            </a:fld>
            <a:endParaRPr lang="en-US"/>
          </a:p>
        </p:txBody>
      </p:sp>
    </p:spTree>
    <p:extLst>
      <p:ext uri="{BB962C8B-B14F-4D97-AF65-F5344CB8AC3E}">
        <p14:creationId xmlns:p14="http://schemas.microsoft.com/office/powerpoint/2010/main" val="422811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5DD48EF5-971E-4575-A542-EFC3E0BE4159}" type="slidenum">
              <a:rPr lang="en-US">
                <a:solidFill>
                  <a:prstClr val="black"/>
                </a:solidFill>
              </a:rPr>
              <a:pPr/>
              <a:t>13</a:t>
            </a:fld>
            <a:endParaRPr 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Text words are discrete</a:t>
            </a:r>
            <a:r>
              <a:rPr lang="en-US" baseline="0" dirty="0" smtClean="0"/>
              <a:t> “tokens”, whereas local image descriptors are high-dimensional, real-valued feature points.  </a:t>
            </a:r>
            <a:r>
              <a:rPr lang="en-US" dirty="0" smtClean="0"/>
              <a:t>Need to quantize the visual</a:t>
            </a:r>
            <a:r>
              <a:rPr lang="en-US" baseline="0" dirty="0" smtClean="0"/>
              <a:t> features into discrete visual words.</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4587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20</a:t>
            </a:fld>
            <a:endParaRPr lang="en-US">
              <a:solidFill>
                <a:srgbClr val="000000"/>
              </a:solidFill>
            </a:endParaRPr>
          </a:p>
        </p:txBody>
      </p:sp>
      <p:sp>
        <p:nvSpPr>
          <p:cNvPr id="133123" name="Rectangle 2"/>
          <p:cNvSpPr>
            <a:spLocks noGrp="1" noRot="1" noChangeAspect="1" noTextEdit="1"/>
          </p:cNvSpPr>
          <p:nvPr>
            <p:ph type="sldImg"/>
          </p:nvPr>
        </p:nvSpPr>
        <p:spPr>
          <a:xfrm>
            <a:off x="1144588" y="684213"/>
            <a:ext cx="4570412"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02013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21</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4786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660ACFE-85FB-445F-831D-E2A8289A8B8E}" type="slidenum">
              <a:rPr lang="en-US">
                <a:solidFill>
                  <a:prstClr val="black"/>
                </a:solidFill>
              </a:rPr>
              <a:pPr/>
              <a:t>22</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09429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6715CE08-8067-42D2-A1DE-BBC742948869}" type="slidenum">
              <a:rPr lang="en-US">
                <a:solidFill>
                  <a:srgbClr val="000000"/>
                </a:solidFill>
              </a:rPr>
              <a:pPr/>
              <a:t>23</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167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26</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92383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91047239-B7C5-4465-BD77-A2353C9106D6}" type="slidenum">
              <a:rPr lang="en-US">
                <a:solidFill>
                  <a:srgbClr val="000000"/>
                </a:solidFill>
              </a:rPr>
              <a:pPr/>
              <a:t>28</a:t>
            </a:fld>
            <a:endParaRPr lang="en-US">
              <a:solidFill>
                <a:srgbClr val="000000"/>
              </a:solidFill>
            </a:endParaRPr>
          </a:p>
        </p:txBody>
      </p:sp>
      <p:sp>
        <p:nvSpPr>
          <p:cNvPr id="141315" name="Rectangle 2"/>
          <p:cNvSpPr>
            <a:spLocks noGrp="1" noRot="1" noChangeAspect="1" noTextEdit="1"/>
          </p:cNvSpPr>
          <p:nvPr>
            <p:ph type="sldImg"/>
          </p:nvPr>
        </p:nvSpPr>
        <p:spPr>
          <a:ln/>
        </p:spPr>
      </p:sp>
      <p:sp>
        <p:nvSpPr>
          <p:cNvPr id="14131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68989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2</a:t>
            </a:fld>
            <a:endParaRPr lang="en-US"/>
          </a:p>
        </p:txBody>
      </p:sp>
    </p:spTree>
    <p:extLst>
      <p:ext uri="{BB962C8B-B14F-4D97-AF65-F5344CB8AC3E}">
        <p14:creationId xmlns:p14="http://schemas.microsoft.com/office/powerpoint/2010/main" val="456915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9D458847-0545-4149-87FC-E6F7C6347A52}" type="slidenum">
              <a:rPr lang="en-US">
                <a:solidFill>
                  <a:srgbClr val="000000"/>
                </a:solidFill>
              </a:rPr>
              <a:pPr/>
              <a:t>29</a:t>
            </a:fld>
            <a:endParaRPr lang="en-US">
              <a:solidFill>
                <a:srgbClr val="000000"/>
              </a:solidFill>
            </a:endParaRPr>
          </a:p>
        </p:txBody>
      </p:sp>
      <p:sp>
        <p:nvSpPr>
          <p:cNvPr id="143363" name="Rectangle 2"/>
          <p:cNvSpPr>
            <a:spLocks noGrp="1" noRot="1" noChangeAspect="1" noTextEdit="1"/>
          </p:cNvSpPr>
          <p:nvPr>
            <p:ph type="sldImg"/>
          </p:nvPr>
        </p:nvSpPr>
        <p:spPr>
          <a:ln/>
        </p:spPr>
      </p:sp>
      <p:sp>
        <p:nvSpPr>
          <p:cNvPr id="14336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678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30</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4588" y="684213"/>
            <a:ext cx="4570412"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a:solidFill>
                  <a:srgbClr val="000000"/>
                </a:solidFill>
                <a:latin typeface="Times New Roman" pitchFamily="18" charset="0"/>
              </a:rPr>
              <a:pPr algn="r" eaLnBrk="0" fontAlgn="base" hangingPunct="0">
                <a:spcBef>
                  <a:spcPct val="0"/>
                </a:spcBef>
                <a:spcAft>
                  <a:spcPct val="0"/>
                </a:spcAft>
              </a:pPr>
              <a:t>30</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03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(possibly weighted) </a:t>
            </a:r>
          </a:p>
          <a:p>
            <a:pPr eaLnBrk="1" hangingPunct="1"/>
            <a:r>
              <a:rPr lang="en-US" smtClean="0"/>
              <a:t>Cosine similarity</a:t>
            </a:r>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333989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ECFDD2CA-1A5F-4252-864B-813FD62AC445}" type="slidenum">
              <a:rPr lang="en-US">
                <a:solidFill>
                  <a:srgbClr val="000000"/>
                </a:solidFill>
              </a:rPr>
              <a:pPr/>
              <a:t>32</a:t>
            </a:fld>
            <a:endParaRPr lang="en-US">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449885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F356AB5C-67AF-47F1-823B-55742E4831FE}" type="slidenum">
              <a:rPr lang="en-US">
                <a:solidFill>
                  <a:srgbClr val="000000"/>
                </a:solidFill>
              </a:rPr>
              <a:pPr/>
              <a:t>33</a:t>
            </a:fld>
            <a:endParaRPr 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422987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34</a:t>
            </a:fld>
            <a:endParaRPr lang="en-US"/>
          </a:p>
        </p:txBody>
      </p:sp>
      <p:sp>
        <p:nvSpPr>
          <p:cNvPr id="5" name="Footer Placeholder 4"/>
          <p:cNvSpPr>
            <a:spLocks noGrp="1"/>
          </p:cNvSpPr>
          <p:nvPr>
            <p:ph type="ftr" sz="quarter" idx="11"/>
          </p:nvPr>
        </p:nvSpPr>
        <p:spPr/>
        <p:txBody>
          <a:bodyPr/>
          <a:lstStyle/>
          <a:p>
            <a:r>
              <a:rPr lang="en-US" smtClean="0"/>
              <a:t>CS 376 Lecture 18</a:t>
            </a:r>
            <a:endParaRPr lang="en-US"/>
          </a:p>
        </p:txBody>
      </p:sp>
    </p:spTree>
    <p:extLst>
      <p:ext uri="{BB962C8B-B14F-4D97-AF65-F5344CB8AC3E}">
        <p14:creationId xmlns:p14="http://schemas.microsoft.com/office/powerpoint/2010/main" val="225687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5E1E3A2-A360-4A4D-849C-0610671EE4B8}" type="slidenum">
              <a:rPr lang="en-US">
                <a:solidFill>
                  <a:srgbClr val="000000"/>
                </a:solidFill>
              </a:rPr>
              <a:pPr/>
              <a:t>35</a:t>
            </a:fld>
            <a:endParaRPr lang="en-US">
              <a:solidFill>
                <a:srgbClr val="000000"/>
              </a:solidFill>
            </a:endParaRPr>
          </a:p>
        </p:txBody>
      </p:sp>
      <p:sp>
        <p:nvSpPr>
          <p:cNvPr id="152579" name="Rectangle 2"/>
          <p:cNvSpPr>
            <a:spLocks noGrp="1" noRot="1" noChangeAspect="1" noChangeArrowheads="1" noTextEdit="1"/>
          </p:cNvSpPr>
          <p:nvPr>
            <p:ph type="sldImg"/>
          </p:nvPr>
        </p:nvSpPr>
        <p:spPr>
          <a:xfrm>
            <a:off x="1144588" y="684213"/>
            <a:ext cx="4570412" cy="3429000"/>
          </a:xfrm>
          <a:ln/>
        </p:spPr>
      </p:sp>
      <p:sp>
        <p:nvSpPr>
          <p:cNvPr id="15258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05807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0ABE70F3-4EB8-4A75-AC6F-599C1ECF16D3}" type="slidenum">
              <a:rPr lang="en-US">
                <a:solidFill>
                  <a:srgbClr val="000000"/>
                </a:solidFill>
              </a:rPr>
              <a:pPr/>
              <a:t>36</a:t>
            </a:fld>
            <a:endParaRPr lang="en-US">
              <a:solidFill>
                <a:srgbClr val="000000"/>
              </a:solidFill>
            </a:endParaRPr>
          </a:p>
        </p:txBody>
      </p:sp>
      <p:sp>
        <p:nvSpPr>
          <p:cNvPr id="153603" name="Rectangle 2"/>
          <p:cNvSpPr>
            <a:spLocks noGrp="1" noRot="1" noChangeAspect="1" noChangeArrowheads="1" noTextEdit="1"/>
          </p:cNvSpPr>
          <p:nvPr>
            <p:ph type="sldImg"/>
          </p:nvPr>
        </p:nvSpPr>
        <p:spPr>
          <a:xfrm>
            <a:off x="1144588" y="684213"/>
            <a:ext cx="4570412" cy="3429000"/>
          </a:xfrm>
          <a:ln/>
        </p:spPr>
      </p:sp>
      <p:sp>
        <p:nvSpPr>
          <p:cNvPr id="153604"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87444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390B89F3-DF01-4305-9186-6FBD8747FB03}" type="slidenum">
              <a:rPr lang="en-US">
                <a:solidFill>
                  <a:srgbClr val="000000"/>
                </a:solidFill>
              </a:rPr>
              <a:pPr/>
              <a:t>37</a:t>
            </a:fld>
            <a:endParaRPr lang="en-US">
              <a:solidFill>
                <a:srgbClr val="000000"/>
              </a:solidFill>
            </a:endParaRPr>
          </a:p>
        </p:txBody>
      </p:sp>
      <p:sp>
        <p:nvSpPr>
          <p:cNvPr id="154627" name="Rectangle 2"/>
          <p:cNvSpPr>
            <a:spLocks noGrp="1" noRot="1" noChangeAspect="1" noChangeArrowheads="1" noTextEdit="1"/>
          </p:cNvSpPr>
          <p:nvPr>
            <p:ph type="sldImg"/>
          </p:nvPr>
        </p:nvSpPr>
        <p:spPr>
          <a:xfrm>
            <a:off x="1144588" y="684213"/>
            <a:ext cx="4570412" cy="3429000"/>
          </a:xfrm>
          <a:ln/>
        </p:spPr>
      </p:sp>
      <p:sp>
        <p:nvSpPr>
          <p:cNvPr id="15462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398939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E0A5F106-D3DD-4653-97E5-2AF769B536AE}" type="slidenum">
              <a:rPr lang="en-US">
                <a:solidFill>
                  <a:srgbClr val="000000"/>
                </a:solidFill>
              </a:rPr>
              <a:pPr/>
              <a:t>38</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4588" y="684213"/>
            <a:ext cx="4570412" cy="3429000"/>
          </a:xfrm>
          <a:ln/>
        </p:spPr>
      </p:sp>
      <p:sp>
        <p:nvSpPr>
          <p:cNvPr id="155652"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8875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6550506-35C8-47A8-A804-481DCF32AAAA}" type="slidenum">
              <a:rPr lang="en-US" sz="1000">
                <a:solidFill>
                  <a:prstClr val="black"/>
                </a:solidFill>
              </a:rPr>
              <a:pPr/>
              <a:t>3</a:t>
            </a:fld>
            <a:endParaRPr lang="en-US" sz="1000" dirty="0">
              <a:solidFill>
                <a:prstClr val="black"/>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1772606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4AB7C235-22D9-421E-8A02-8E30E3CD1368}" type="slidenum">
              <a:rPr lang="en-US">
                <a:solidFill>
                  <a:srgbClr val="000000"/>
                </a:solidFill>
              </a:rPr>
              <a:pPr/>
              <a:t>39</a:t>
            </a:fld>
            <a:endParaRPr lang="en-US">
              <a:solidFill>
                <a:srgbClr val="000000"/>
              </a:solidFill>
            </a:endParaRPr>
          </a:p>
        </p:txBody>
      </p:sp>
      <p:sp>
        <p:nvSpPr>
          <p:cNvPr id="156675" name="Rectangle 2"/>
          <p:cNvSpPr>
            <a:spLocks noGrp="1" noRot="1" noChangeAspect="1" noChangeArrowheads="1" noTextEdit="1"/>
          </p:cNvSpPr>
          <p:nvPr>
            <p:ph type="sldImg"/>
          </p:nvPr>
        </p:nvSpPr>
        <p:spPr>
          <a:xfrm>
            <a:off x="1144588" y="684213"/>
            <a:ext cx="4570412" cy="3429000"/>
          </a:xfrm>
          <a:ln/>
        </p:spPr>
      </p:sp>
      <p:sp>
        <p:nvSpPr>
          <p:cNvPr id="156676"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970790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BD69986C-8332-4858-959B-94EC15F2140F}" type="slidenum">
              <a:rPr lang="en-US">
                <a:solidFill>
                  <a:srgbClr val="000000"/>
                </a:solidFill>
              </a:rPr>
              <a:pPr/>
              <a:t>40</a:t>
            </a:fld>
            <a:endParaRPr lang="en-US">
              <a:solidFill>
                <a:srgbClr val="000000"/>
              </a:solidFill>
            </a:endParaRPr>
          </a:p>
        </p:txBody>
      </p:sp>
      <p:sp>
        <p:nvSpPr>
          <p:cNvPr id="157699" name="Rectangle 2"/>
          <p:cNvSpPr>
            <a:spLocks noGrp="1" noRot="1" noChangeAspect="1" noChangeArrowheads="1" noTextEdit="1"/>
          </p:cNvSpPr>
          <p:nvPr>
            <p:ph type="sldImg"/>
          </p:nvPr>
        </p:nvSpPr>
        <p:spPr>
          <a:xfrm>
            <a:off x="1144588" y="684213"/>
            <a:ext cx="4570412" cy="3429000"/>
          </a:xfrm>
          <a:ln/>
        </p:spPr>
      </p:sp>
      <p:sp>
        <p:nvSpPr>
          <p:cNvPr id="157700"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204761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F9A2E25D-1F3B-477D-9B07-1B16BDE09AB6}" type="slidenum">
              <a:rPr lang="en-US">
                <a:solidFill>
                  <a:prstClr val="black"/>
                </a:solidFill>
              </a:rPr>
              <a:pPr/>
              <a:t>41</a:t>
            </a:fld>
            <a:endParaRPr lang="en-US">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Logarithmic vs. linear</a:t>
            </a: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5416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040B8B32-1BE7-4A4B-BBC2-05DBDB05E1B7}" type="slidenum">
              <a:rPr lang="en-US">
                <a:solidFill>
                  <a:srgbClr val="000000"/>
                </a:solidFill>
              </a:rPr>
              <a:pPr/>
              <a:t>42</a:t>
            </a:fld>
            <a:endParaRPr lang="en-US">
              <a:solidFill>
                <a:srgbClr val="000000"/>
              </a:solidFill>
            </a:endParaRPr>
          </a:p>
        </p:txBody>
      </p:sp>
      <p:sp>
        <p:nvSpPr>
          <p:cNvPr id="159747" name="Rectangle 2"/>
          <p:cNvSpPr>
            <a:spLocks noGrp="1" noRot="1" noChangeAspect="1" noChangeArrowheads="1" noTextEdit="1"/>
          </p:cNvSpPr>
          <p:nvPr>
            <p:ph type="sldImg"/>
          </p:nvPr>
        </p:nvSpPr>
        <p:spPr>
          <a:xfrm>
            <a:off x="1144588" y="684213"/>
            <a:ext cx="4570412" cy="3429000"/>
          </a:xfrm>
          <a:ln/>
        </p:spPr>
      </p:sp>
      <p:sp>
        <p:nvSpPr>
          <p:cNvPr id="159748" name="Rectangle 3"/>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671401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D05D8054-05DA-49E6-9897-BD47C94C6CC8}" type="slidenum">
              <a:rPr lang="en-US">
                <a:solidFill>
                  <a:srgbClr val="000000"/>
                </a:solidFill>
              </a:rPr>
              <a:pPr/>
              <a:t>43</a:t>
            </a:fld>
            <a:endParaRPr lang="en-US">
              <a:solidFill>
                <a:srgbClr val="000000"/>
              </a:solidFill>
            </a:endParaRPr>
          </a:p>
        </p:txBody>
      </p:sp>
      <p:sp>
        <p:nvSpPr>
          <p:cNvPr id="160771" name="Slide Image Placeholder 1"/>
          <p:cNvSpPr>
            <a:spLocks noGrp="1" noRot="1" noChangeAspect="1" noTextEdit="1"/>
          </p:cNvSpPr>
          <p:nvPr>
            <p:ph type="sldImg"/>
          </p:nvPr>
        </p:nvSpPr>
        <p:spPr>
          <a:xfrm>
            <a:off x="1144588" y="684213"/>
            <a:ext cx="4570412" cy="3429000"/>
          </a:xfrm>
          <a:ln/>
        </p:spPr>
      </p:sp>
      <p:sp>
        <p:nvSpPr>
          <p:cNvPr id="160772"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60773"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E3EFDE47-DD8C-4A4A-B602-30A443C7CF59}" type="slidenum">
              <a:rPr lang="de-CH" sz="1200">
                <a:solidFill>
                  <a:srgbClr val="000000"/>
                </a:solidFill>
                <a:latin typeface="Times New Roman" pitchFamily="18" charset="0"/>
              </a:rPr>
              <a:pPr algn="r" eaLnBrk="0" fontAlgn="base" hangingPunct="0">
                <a:spcBef>
                  <a:spcPct val="0"/>
                </a:spcBef>
                <a:spcAft>
                  <a:spcPct val="0"/>
                </a:spcAft>
              </a:pPr>
              <a:t>43</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871591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44</a:t>
            </a:fld>
            <a:endParaRPr lang="en-US">
              <a:solidFill>
                <a:prstClr val="black"/>
              </a:solidFill>
            </a:endParaRPr>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15059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8C24341F-E7E9-413D-866B-8B4E5001505B}" type="slidenum">
              <a:rPr lang="en-US">
                <a:solidFill>
                  <a:prstClr val="black"/>
                </a:solidFill>
              </a:rPr>
              <a:pPr/>
              <a:t>49</a:t>
            </a:fld>
            <a:endParaRPr lang="en-US">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116852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53</a:t>
            </a:fld>
            <a:endParaRPr lang="en-US"/>
          </a:p>
        </p:txBody>
      </p:sp>
    </p:spTree>
    <p:extLst>
      <p:ext uri="{BB962C8B-B14F-4D97-AF65-F5344CB8AC3E}">
        <p14:creationId xmlns:p14="http://schemas.microsoft.com/office/powerpoint/2010/main" val="1871438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54</a:t>
            </a:fld>
            <a:endParaRPr lang="en-US"/>
          </a:p>
        </p:txBody>
      </p:sp>
    </p:spTree>
    <p:extLst>
      <p:ext uri="{BB962C8B-B14F-4D97-AF65-F5344CB8AC3E}">
        <p14:creationId xmlns:p14="http://schemas.microsoft.com/office/powerpoint/2010/main" val="77382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55</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4753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A1B615C-B6E7-40A3-B4D3-06D8C7FEAC79}" type="slidenum">
              <a:rPr lang="en-US" sz="1000">
                <a:solidFill>
                  <a:prstClr val="black"/>
                </a:solidFill>
              </a:rPr>
              <a:pPr/>
              <a:t>4</a:t>
            </a:fld>
            <a:endParaRPr lang="en-US" sz="1000"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t>CS 376 Lecture 15</a:t>
            </a:r>
            <a:endParaRPr lang="en-US"/>
          </a:p>
        </p:txBody>
      </p:sp>
    </p:spTree>
    <p:extLst>
      <p:ext uri="{BB962C8B-B14F-4D97-AF65-F5344CB8AC3E}">
        <p14:creationId xmlns:p14="http://schemas.microsoft.com/office/powerpoint/2010/main" val="2338595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57</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4588" y="684213"/>
            <a:ext cx="4570412"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a:solidFill>
                  <a:srgbClr val="000000"/>
                </a:solidFill>
                <a:latin typeface="Times New Roman" pitchFamily="18" charset="0"/>
              </a:rPr>
              <a:pPr algn="r" eaLnBrk="0" fontAlgn="base" hangingPunct="0">
                <a:spcBef>
                  <a:spcPct val="0"/>
                </a:spcBef>
                <a:spcAft>
                  <a:spcPct val="0"/>
                </a:spcAft>
              </a:pPr>
              <a:t>57</a:t>
            </a:fld>
            <a:endParaRPr lang="de-CH" sz="1200">
              <a:solidFill>
                <a:srgbClr val="000000"/>
              </a:solidFill>
              <a:latin typeface="Times New Roman" pitchFamily="18" charset="0"/>
            </a:endParaRPr>
          </a:p>
        </p:txBody>
      </p:sp>
    </p:spTree>
    <p:extLst>
      <p:ext uri="{BB962C8B-B14F-4D97-AF65-F5344CB8AC3E}">
        <p14:creationId xmlns:p14="http://schemas.microsoft.com/office/powerpoint/2010/main" val="4010433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3476283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208516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659653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871438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736050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705193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65</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a:bodyPr>
          <a:lstStyle/>
          <a:p>
            <a:endParaRPr lang="en-US" dirty="0" smtClean="0"/>
          </a:p>
        </p:txBody>
      </p:sp>
    </p:spTree>
    <p:extLst>
      <p:ext uri="{BB962C8B-B14F-4D97-AF65-F5344CB8AC3E}">
        <p14:creationId xmlns:p14="http://schemas.microsoft.com/office/powerpoint/2010/main" val="617186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935528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9430BD4-35F2-DF41-81F0-978DC8BE800B}" type="slidenum">
              <a:rPr lang="en-US"/>
              <a:pPr/>
              <a:t>5</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80815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325375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669">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68</a:t>
            </a:fld>
            <a:endParaRPr lang="en-US"/>
          </a:p>
        </p:txBody>
      </p:sp>
    </p:spTree>
    <p:extLst>
      <p:ext uri="{BB962C8B-B14F-4D97-AF65-F5344CB8AC3E}">
        <p14:creationId xmlns:p14="http://schemas.microsoft.com/office/powerpoint/2010/main" val="2408575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69</a:t>
            </a:fld>
            <a:endParaRPr lang="en-US"/>
          </a:p>
        </p:txBody>
      </p:sp>
    </p:spTree>
    <p:extLst>
      <p:ext uri="{BB962C8B-B14F-4D97-AF65-F5344CB8AC3E}">
        <p14:creationId xmlns:p14="http://schemas.microsoft.com/office/powerpoint/2010/main" val="392938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7F72BE7E-636D-4EB2-85E0-CC46BC961AB3}" type="slidenum">
              <a:rPr lang="en-US">
                <a:solidFill>
                  <a:srgbClr val="000000"/>
                </a:solidFill>
              </a:rPr>
              <a:pPr/>
              <a:t>6</a:t>
            </a:fld>
            <a:endParaRPr lang="en-US">
              <a:solidFill>
                <a:srgbClr val="000000"/>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97208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5177-1066-4495-A76E-A324FFFC813F}" type="slidenum">
              <a:rPr lang="en-US" smtClean="0"/>
              <a:pPr/>
              <a:t>7</a:t>
            </a:fld>
            <a:endParaRPr lang="en-US"/>
          </a:p>
        </p:txBody>
      </p:sp>
    </p:spTree>
    <p:extLst>
      <p:ext uri="{BB962C8B-B14F-4D97-AF65-F5344CB8AC3E}">
        <p14:creationId xmlns:p14="http://schemas.microsoft.com/office/powerpoint/2010/main" val="3004427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Map local descriptors to discrete tokens, and then “match” them by simply looking up features assigned to identical</a:t>
            </a:r>
            <a:r>
              <a:rPr lang="en-US" baseline="0" dirty="0" smtClean="0"/>
              <a:t> tokens.</a:t>
            </a:r>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63392E4B-694E-4DE7-BB60-5AF238EF6514}" type="slidenum">
              <a:rPr lang="en-US">
                <a:solidFill>
                  <a:prstClr val="black"/>
                </a:solidFill>
              </a:rPr>
              <a:pPr/>
              <a:t>8</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5151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17" indent="-285699">
              <a:defRPr>
                <a:solidFill>
                  <a:schemeClr val="tx1"/>
                </a:solidFill>
                <a:latin typeface="Arial" pitchFamily="34" charset="0"/>
              </a:defRPr>
            </a:lvl2pPr>
            <a:lvl3pPr marL="1142796" indent="-228560">
              <a:defRPr>
                <a:solidFill>
                  <a:schemeClr val="tx1"/>
                </a:solidFill>
                <a:latin typeface="Arial" pitchFamily="34" charset="0"/>
              </a:defRPr>
            </a:lvl3pPr>
            <a:lvl4pPr marL="1599914" indent="-228560">
              <a:defRPr>
                <a:solidFill>
                  <a:schemeClr val="tx1"/>
                </a:solidFill>
                <a:latin typeface="Arial" pitchFamily="34" charset="0"/>
              </a:defRPr>
            </a:lvl4pPr>
            <a:lvl5pPr marL="2057034" indent="-228560">
              <a:defRPr>
                <a:solidFill>
                  <a:schemeClr val="tx1"/>
                </a:solidFill>
                <a:latin typeface="Arial" pitchFamily="34" charset="0"/>
              </a:defRPr>
            </a:lvl5pPr>
            <a:lvl6pPr marL="2514152" indent="-228560" eaLnBrk="0" fontAlgn="base" hangingPunct="0">
              <a:spcBef>
                <a:spcPct val="0"/>
              </a:spcBef>
              <a:spcAft>
                <a:spcPct val="0"/>
              </a:spcAft>
              <a:defRPr>
                <a:solidFill>
                  <a:schemeClr val="tx1"/>
                </a:solidFill>
                <a:latin typeface="Arial" pitchFamily="34" charset="0"/>
              </a:defRPr>
            </a:lvl6pPr>
            <a:lvl7pPr marL="2971271" indent="-228560" eaLnBrk="0" fontAlgn="base" hangingPunct="0">
              <a:spcBef>
                <a:spcPct val="0"/>
              </a:spcBef>
              <a:spcAft>
                <a:spcPct val="0"/>
              </a:spcAft>
              <a:defRPr>
                <a:solidFill>
                  <a:schemeClr val="tx1"/>
                </a:solidFill>
                <a:latin typeface="Arial" pitchFamily="34" charset="0"/>
              </a:defRPr>
            </a:lvl7pPr>
            <a:lvl8pPr marL="3428389" indent="-228560" eaLnBrk="0" fontAlgn="base" hangingPunct="0">
              <a:spcBef>
                <a:spcPct val="0"/>
              </a:spcBef>
              <a:spcAft>
                <a:spcPct val="0"/>
              </a:spcAft>
              <a:defRPr>
                <a:solidFill>
                  <a:schemeClr val="tx1"/>
                </a:solidFill>
                <a:latin typeface="Arial" pitchFamily="34" charset="0"/>
              </a:defRPr>
            </a:lvl8pPr>
            <a:lvl9pPr marL="3885507" indent="-228560" eaLnBrk="0" fontAlgn="base" hangingPunct="0">
              <a:spcBef>
                <a:spcPct val="0"/>
              </a:spcBef>
              <a:spcAft>
                <a:spcPct val="0"/>
              </a:spcAft>
              <a:defRPr>
                <a:solidFill>
                  <a:schemeClr val="tx1"/>
                </a:solidFill>
                <a:latin typeface="Arial" pitchFamily="34" charset="0"/>
              </a:defRPr>
            </a:lvl9pPr>
          </a:lstStyle>
          <a:p>
            <a:fld id="{89D1CC06-7775-4C59-AC98-25D6484A2034}" type="slidenum">
              <a:rPr lang="en-US">
                <a:solidFill>
                  <a:srgbClr val="000000"/>
                </a:solidFill>
              </a:rPr>
              <a:pPr/>
              <a:t>9</a:t>
            </a:fld>
            <a:endParaRPr lang="en-US">
              <a:solidFill>
                <a:srgbClr val="000000"/>
              </a:solidFill>
            </a:endParaRPr>
          </a:p>
        </p:txBody>
      </p:sp>
      <p:sp>
        <p:nvSpPr>
          <p:cNvPr id="132099" name="Slide Image Placeholder 1"/>
          <p:cNvSpPr>
            <a:spLocks noGrp="1" noRot="1" noChangeAspect="1" noTextEdit="1"/>
          </p:cNvSpPr>
          <p:nvPr>
            <p:ph type="sldImg"/>
          </p:nvPr>
        </p:nvSpPr>
        <p:spPr>
          <a:xfrm>
            <a:off x="1144588" y="684213"/>
            <a:ext cx="4570412" cy="3429000"/>
          </a:xfrm>
          <a:ln/>
        </p:spPr>
      </p:sp>
      <p:sp>
        <p:nvSpPr>
          <p:cNvPr id="132100"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68" tIns="46433" rIns="92868" bIns="46433"/>
          <a:lstStyle/>
          <a:p>
            <a:pPr eaLnBrk="1" hangingPunct="1"/>
            <a:endParaRPr lang="en-US" dirty="0" smtClean="0"/>
          </a:p>
        </p:txBody>
      </p:sp>
      <p:sp>
        <p:nvSpPr>
          <p:cNvPr id="13210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2868" tIns="46433" rIns="92868" bIns="46433"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4E4DA985-9E0D-4AB4-98D7-E0A9ED8E04C0}" type="slidenum">
              <a:rPr lang="de-CH" sz="1200">
                <a:solidFill>
                  <a:srgbClr val="000000"/>
                </a:solidFill>
                <a:latin typeface="Times New Roman" pitchFamily="18" charset="0"/>
              </a:rPr>
              <a:pPr algn="r" eaLnBrk="0" fontAlgn="base" hangingPunct="0">
                <a:spcBef>
                  <a:spcPct val="0"/>
                </a:spcBef>
                <a:spcAft>
                  <a:spcPct val="0"/>
                </a:spcAft>
              </a:pPr>
              <a:t>9</a:t>
            </a:fld>
            <a:endParaRPr lang="de-CH" sz="120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3628635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EEF2FCD-8F0E-FA41-A8D3-445D54804C49}" type="datetime1">
              <a:rPr lang="en-US" smtClean="0"/>
              <a:pPr>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1CA08-44A4-494B-B620-99C08F8F3DB9}" type="slidenum">
              <a:rPr lang="en-US"/>
              <a:pPr>
                <a:defRPr/>
              </a:pPr>
              <a:t>‹#›</a:t>
            </a:fld>
            <a:endParaRPr lang="en-US"/>
          </a:p>
        </p:txBody>
      </p:sp>
    </p:spTree>
    <p:extLst>
      <p:ext uri="{BB962C8B-B14F-4D97-AF65-F5344CB8AC3E}">
        <p14:creationId xmlns:p14="http://schemas.microsoft.com/office/powerpoint/2010/main" val="241481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2056F2E-CCE8-204D-85B7-3D9FF538A773}" type="datetime1">
              <a:rPr lang="en-US" smtClean="0"/>
              <a:pPr>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42147-CA48-470F-A90F-015C98E5117D}" type="slidenum">
              <a:rPr lang="en-US"/>
              <a:pPr>
                <a:defRPr/>
              </a:pPr>
              <a:t>‹#›</a:t>
            </a:fld>
            <a:endParaRPr lang="en-US"/>
          </a:p>
        </p:txBody>
      </p:sp>
    </p:spTree>
    <p:extLst>
      <p:ext uri="{BB962C8B-B14F-4D97-AF65-F5344CB8AC3E}">
        <p14:creationId xmlns:p14="http://schemas.microsoft.com/office/powerpoint/2010/main" val="1549961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860C9ED-5AFB-3F4D-AF90-BB94FCA89F49}" type="datetime1">
              <a:rPr lang="en-US" smtClean="0"/>
              <a:pPr fontAlgn="base">
                <a:spcBef>
                  <a:spcPct val="0"/>
                </a:spcBef>
                <a:spcAft>
                  <a:spcPct val="0"/>
                </a:spcAft>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D1A206-AA2F-4491-9355-E73762D429F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3202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510D96D-5394-8B47-8702-4517D4FA7220}" type="datetime1">
              <a:rPr lang="en-US" smtClean="0"/>
              <a:pPr fontAlgn="base">
                <a:spcBef>
                  <a:spcPct val="0"/>
                </a:spcBef>
                <a:spcAft>
                  <a:spcPct val="0"/>
                </a:spcAft>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50EC2-E408-4E5F-9BA1-518D849467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1709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79C63B4-1C6C-344A-B320-3FCE54097C46}" type="datetime1">
              <a:rPr lang="en-US" smtClean="0"/>
              <a:pPr fontAlgn="base">
                <a:spcBef>
                  <a:spcPct val="0"/>
                </a:spcBef>
                <a:spcAft>
                  <a:spcPct val="0"/>
                </a:spcAft>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BA378A-6A8C-4A79-B795-2135F8A0601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58347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4C13B36-609F-2B4B-B1F7-E6E9D6B12FAF}" type="datetime1">
              <a:rPr lang="en-US" smtClean="0"/>
              <a:pPr fontAlgn="base">
                <a:spcBef>
                  <a:spcPct val="0"/>
                </a:spcBef>
                <a:spcAft>
                  <a:spcPct val="0"/>
                </a:spcAft>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431504-C6C0-465A-9B7E-27072C15E18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10792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EC38814-996B-9541-BBFA-01B69E4B97D5}" type="datetime1">
              <a:rPr lang="en-US" smtClean="0"/>
              <a:pPr fontAlgn="base">
                <a:spcBef>
                  <a:spcPct val="0"/>
                </a:spcBef>
                <a:spcAft>
                  <a:spcPct val="0"/>
                </a:spcAft>
                <a:defRPr/>
              </a:pPr>
              <a:t>5/16/17</a:t>
            </a:fld>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CE5E2B-8C06-4433-9A97-B94D92356B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68974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1E2C61C-9288-6845-87AE-6AD565C3BF92}" type="datetime1">
              <a:rPr lang="en-US" smtClean="0"/>
              <a:pPr fontAlgn="base">
                <a:spcBef>
                  <a:spcPct val="0"/>
                </a:spcBef>
                <a:spcAft>
                  <a:spcPct val="0"/>
                </a:spcAft>
                <a:defRPr/>
              </a:pPr>
              <a:t>5/16/17</a:t>
            </a:fld>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86F863D-7495-4D91-B9D1-5E017028CEC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12261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F97936-D1BD-1842-8A82-7278E614F832}" type="datetime1">
              <a:rPr lang="en-US" smtClean="0"/>
              <a:pPr fontAlgn="base">
                <a:spcBef>
                  <a:spcPct val="0"/>
                </a:spcBef>
                <a:spcAft>
                  <a:spcPct val="0"/>
                </a:spcAft>
                <a:defRPr/>
              </a:pPr>
              <a:t>5/16/17</a:t>
            </a:fld>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F3354-CD96-4B66-A60D-FA6BBD80C8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79525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7E485E2-AFA0-5E42-BFC7-3F66DFED84F3}" type="datetime1">
              <a:rPr lang="en-US" smtClean="0"/>
              <a:pPr fontAlgn="base">
                <a:spcBef>
                  <a:spcPct val="0"/>
                </a:spcBef>
                <a:spcAft>
                  <a:spcPct val="0"/>
                </a:spcAft>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2FCD817-3392-497D-ADC5-624D2B19FB7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100826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A4CE7A5-8161-7D4F-BD3C-54DDD1712C5C}" type="datetime1">
              <a:rPr lang="en-US" smtClean="0"/>
              <a:pPr fontAlgn="base">
                <a:spcBef>
                  <a:spcPct val="0"/>
                </a:spcBef>
                <a:spcAft>
                  <a:spcPct val="0"/>
                </a:spcAft>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6557F6-226C-43EA-935E-8BFF8D973ED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118702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AF7C264-EA09-EE4E-AC41-D1EE93EBFCB9}" type="datetime1">
              <a:rPr lang="en-US" smtClean="0"/>
              <a:pPr fontAlgn="base">
                <a:spcBef>
                  <a:spcPct val="0"/>
                </a:spcBef>
                <a:spcAft>
                  <a:spcPct val="0"/>
                </a:spcAft>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644C35A-4CBF-44FF-B109-4490639DD2D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55773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C834E4-F77D-A94B-9116-ED3B43444979}" type="datetime1">
              <a:rPr lang="en-US" smtClean="0"/>
              <a:pPr>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8F6CDA-363C-4401-8A89-AEFD2CD76751}" type="slidenum">
              <a:rPr lang="en-US"/>
              <a:pPr>
                <a:defRPr/>
              </a:pPr>
              <a:t>‹#›</a:t>
            </a:fld>
            <a:endParaRPr lang="en-US"/>
          </a:p>
        </p:txBody>
      </p:sp>
    </p:spTree>
    <p:extLst>
      <p:ext uri="{BB962C8B-B14F-4D97-AF65-F5344CB8AC3E}">
        <p14:creationId xmlns:p14="http://schemas.microsoft.com/office/powerpoint/2010/main" val="4089325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0911A6B-2FD8-814D-B826-862272870152}" type="datetime1">
              <a:rPr lang="en-US" smtClean="0"/>
              <a:pPr fontAlgn="base">
                <a:spcBef>
                  <a:spcPct val="0"/>
                </a:spcBef>
                <a:spcAft>
                  <a:spcPct val="0"/>
                </a:spcAft>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A3127E-40F5-4F91-95C0-AB5D5B9F916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06599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04F85BB-69D1-0641-852C-40D0F6052B3F}"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F4E520-7D86-4333-9AE6-B32877422B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027061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877AE03-2061-7A45-8CA9-454685A4DDAA}"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B940109-A4C9-4416-A7E2-5D1D0AAB778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12419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C013D72-57A6-0A4D-BAAC-0BA817F52882}"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B59096-0040-4611-9B52-77D95B721B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64201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CAF49CF-19F2-B642-9345-0B806BEED17D}"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DB6942-AC5B-450F-BECB-49B82C0651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603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B0F249-5D7F-814B-88D9-9AB916E55565}"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6E0ACD-CF45-4263-8B1C-9B722BD7F14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31332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844213E-4B0C-BD48-97B6-1FC5FF1CAE7A}"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A26ADB7-CAA5-427F-AC99-D023487FDC3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97328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E3B98A6-CCB1-4848-A058-E2A298F4982E}"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EEEF36-E7CB-4DC1-BA28-0912D641580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139136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4497621-3D5A-C74F-8C67-7C7988DF3E06}"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466A7F-D299-4C45-B511-D84D32051F4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74047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CDB2A7-A3A5-D84C-B8B7-013987DDB427}"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C9166D-EAFB-4813-8B57-3954EF80E7D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315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A49F200-9FFF-9145-AC1C-3A2DAB50902E}"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EB897A-D967-4B36-BF70-5FAB21C9B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6611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47D7F4A-B8AC-4B4B-A26C-972FBBD464A8}"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49116-8415-4CF8-A69B-30744141A9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479431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515B00F-3868-A34E-9DB2-9F3201A327C4}"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594AEC-1BC7-45D2-9009-EF26EBFDB9C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238879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5FEA7B59-9933-4D8F-B34B-A6B79A1CBFF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546184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1101D39-EF2F-4D73-B299-7B964956F5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5225248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B2C3B25D-14F7-4C8B-B78C-3FA982AC8E0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041266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85914E9-FEF4-4DDF-9AD9-17EEDCE56BC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120576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C433137-E1F4-499C-B5C0-5E2B380A11D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4640789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7C2D1BF-FF7E-4D42-8F93-B605E725D240}"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068358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6BCACC2D-0E81-414B-A9DA-93B76B7D0551}"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9335792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smtClean="0"/>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A4DBF38-D312-4E20-BDC7-83DAFFFC696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7"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353104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55D029-935D-6C42-8276-6AD92B16E5E4}"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2F1AA8-09C6-4957-A401-DC6FC4765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889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CH"/>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8B97757-CAB5-469A-A8A0-AF78D49722B4}"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201557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EEBBC7F0-8EBE-4EE3-A9E5-36DEE34398E9}"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6025348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9E4DEEFA-DB9E-427F-A351-BD642057BF6F}"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7617231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2C9AD7BC-68EE-4C26-814A-0E69F7C6C91E}"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8710497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C016CA81-004E-40D6-925D-4152A102AE6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26638623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ED61A0B-916F-4403-884A-0C025C300C5C}"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1430943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7CC3CA42-0151-469A-8E86-F7F5A88E3EB5}"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91125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de-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D80DF9AC-FB5F-43EB-A04C-20E6B0210E87}"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1128140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de-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1739E971-EC41-4873-930E-823E1823CB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3296388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0D6FF036-42C9-4C93-860E-C0935F4F8E2A}"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575389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4FE184E-48C0-A44B-AB4B-69F540EBA0AF}"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CF033-27D2-44A2-9E20-447284A6D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3985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Rectangle 4"/>
          <p:cNvSpPr>
            <a:spLocks noGrp="1" noChangeArrowheads="1"/>
          </p:cNvSpPr>
          <p:nvPr>
            <p:ph type="sldNum" sz="quarter" idx="10"/>
          </p:nvPr>
        </p:nvSpPr>
        <p:spPr>
          <a:ln/>
        </p:spPr>
        <p:txBody>
          <a:bodyPr/>
          <a:lstStyle>
            <a:lvl1pPr>
              <a:defRPr/>
            </a:lvl1pPr>
          </a:lstStyle>
          <a:p>
            <a:pPr fontAlgn="base">
              <a:spcBef>
                <a:spcPct val="0"/>
              </a:spcBef>
              <a:spcAft>
                <a:spcPct val="0"/>
              </a:spcAft>
              <a:defRPr/>
            </a:pPr>
            <a:fld id="{F02FC079-9E44-4AFE-902D-3E7B45983C22}" type="slidenum">
              <a:rPr lang="de-DE">
                <a:solidFill>
                  <a:srgbClr val="000000"/>
                </a:solidFill>
              </a:rPr>
              <a:pPr fontAlgn="base">
                <a:spcBef>
                  <a:spcPct val="0"/>
                </a:spcBef>
                <a:spcAft>
                  <a:spcPct val="0"/>
                </a:spcAft>
                <a:defRPr/>
              </a:pPr>
              <a:t>‹#›</a:t>
            </a:fld>
            <a:endParaRPr lang="de-DE">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de-DE">
              <a:solidFill>
                <a:srgbClr val="000000"/>
              </a:solidFill>
            </a:endParaRPr>
          </a:p>
        </p:txBody>
      </p:sp>
    </p:spTree>
    <p:extLst>
      <p:ext uri="{BB962C8B-B14F-4D97-AF65-F5344CB8AC3E}">
        <p14:creationId xmlns:p14="http://schemas.microsoft.com/office/powerpoint/2010/main" val="4663922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E4C7803-F5B4-8349-BCE6-5C221F1A7BCD}"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CC4E0A0-D5DA-411F-8DFA-CF95C00DF87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21893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C78B658-2391-0845-BD4F-053B7AA18558}"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EFB06A-DBEE-4611-A040-3620455F19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8845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AA7C53A-FD50-9643-9837-31F50296C97A}"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572BB9-319D-4A5D-B6CD-211D7AAD52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97369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FFE96A3-D1A7-7949-BB83-6BC7C738E5C5}"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02F94F-B455-4458-8DF2-7007C173E26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431886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5942363-7FB2-094C-941C-27A0EE576A65}"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79DDF1D-7BD6-4D29-A3AF-D27AC8ACD8D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524637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E99ADE8-AE38-1742-A917-3E4CD778949C}"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EEDB18-F875-4959-AB9F-E1D355A401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99625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C0A9B1-FA80-EA4D-BB01-4ACBB02CD269}"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4A630-7836-44C0-87E9-BEDADC6A202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26260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1238080-B2AC-5A45-85E4-C2B8E2DE8823}"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93BF32C-3DAC-47BC-9CA6-921BB981BA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3392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D048190-D5F8-B94C-8FEB-EB7B0422A8FD}"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CE441C-2AE7-48C2-B414-C04D728EC15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04861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4CA7323-EA00-554E-9BEA-F553D6DBDCDF}"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FDF379-AD98-4D47-BC29-AB6D160F6F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218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E6946B7-8C78-F24F-97AF-C46E7C019530}"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2400AA-918B-4F54-A81A-E0C7141E6A6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37800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5118420-F66F-7D48-8ACD-5E1AE1DEEC8D}"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32049D-0C62-45FB-A603-F156902328F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83045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7413BF7-3803-F744-A248-FC183A7068E0}" type="datetime1">
              <a:rPr lang="en-US" smtClean="0">
                <a:solidFill>
                  <a:srgbClr val="000000"/>
                </a:solidFill>
              </a:rPr>
              <a:pPr>
                <a:defRPr/>
              </a:pPr>
              <a:t>5/16/17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EB492-45B0-48FB-8C1D-AA0B44A2D2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63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D2D6B2C-EBB5-9C45-9522-311EBD9787DC}" type="datetime1">
              <a:rPr lang="en-US" smtClean="0">
                <a:solidFill>
                  <a:srgbClr val="000000"/>
                </a:solidFill>
              </a:rPr>
              <a:pPr>
                <a:defRPr/>
              </a:pPr>
              <a:t>5/16/17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4AA181-C266-46AA-B644-17442AFAF3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506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BF319E-FA37-1A4E-B846-6B6DF216E7D9}" type="datetime1">
              <a:rPr lang="en-US" smtClean="0">
                <a:solidFill>
                  <a:srgbClr val="000000"/>
                </a:solidFill>
              </a:rPr>
              <a:pPr>
                <a:defRPr/>
              </a:pPr>
              <a:t>5/16/17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5F62F2-DE6E-406A-B686-B4FC988CB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9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E6A0F5-CE0E-D244-97F8-10D9019036E0}"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D74DB-B42A-4370-83D1-8967C08D7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380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5ECE21-BE79-1740-948D-AAC777C6387F}" type="datetime1">
              <a:rPr lang="en-US" smtClean="0"/>
              <a:pPr>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DE46A-9F67-43A3-89ED-66C42CBB5C31}" type="slidenum">
              <a:rPr lang="en-US"/>
              <a:pPr>
                <a:defRPr/>
              </a:pPr>
              <a:t>‹#›</a:t>
            </a:fld>
            <a:endParaRPr lang="en-US"/>
          </a:p>
        </p:txBody>
      </p:sp>
    </p:spTree>
    <p:extLst>
      <p:ext uri="{BB962C8B-B14F-4D97-AF65-F5344CB8AC3E}">
        <p14:creationId xmlns:p14="http://schemas.microsoft.com/office/powerpoint/2010/main" val="210630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6CCE6B4-0303-D247-A450-1AC5524DB930}"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40BF-693F-4EF8-A319-145F274D2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47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868F8E2-1872-3645-8D62-C6CA05FF55A5}"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C94034-33A0-4E74-BADB-BFD227D9C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2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2768283-93DA-B14A-B21E-07F58447FAEF}"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2261A7-8AB4-4FD7-98B2-94712E765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89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2DDE33-E0C6-48FF-BCFA-1EDB1DFE391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372348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A077263-8E8B-4701-B06E-A96D698BB97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694539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396DA119-1C54-4D3F-8938-6390A627D6D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731571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319A71E-D542-4B9D-931E-B12DD9CC7A5D}"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07432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B1E230F9-14B9-44E4-9D0A-9712C0B0BD4C}"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158601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9FD8F4A3-86AD-4196-B0E6-EF9CFD1BD020}"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282735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4889E67-47A7-41E4-BBBE-4D02CE4441B8}"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03295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783A11A-6EFA-384C-B474-CB539FD9E854}" type="datetime1">
              <a:rPr lang="en-US" smtClean="0"/>
              <a:pPr>
                <a:defRPr/>
              </a:pPr>
              <a:t>5/16/17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4524D-DB74-471E-B8F0-36960ADE512A}" type="slidenum">
              <a:rPr lang="en-US"/>
              <a:pPr>
                <a:defRPr/>
              </a:pPr>
              <a:t>‹#›</a:t>
            </a:fld>
            <a:endParaRPr lang="en-US"/>
          </a:p>
        </p:txBody>
      </p:sp>
    </p:spTree>
    <p:extLst>
      <p:ext uri="{BB962C8B-B14F-4D97-AF65-F5344CB8AC3E}">
        <p14:creationId xmlns:p14="http://schemas.microsoft.com/office/powerpoint/2010/main" val="157300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E4E7183-108A-4B0F-8C5D-024734E1A34C}"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893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66A66BBD-BA06-4392-9054-8752E327905A}"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25536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0EAEE1-FB5F-4BD2-B246-086A3185BFA5}"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73592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6D24B49-CE81-42DE-A552-9CB44D3DF692}"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8352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FBF04-7815-A440-BA49-89D7426EEC8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559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71773C-F18E-DE42-954F-929DDE37399F}"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71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7D82AD-CFEC-BE4C-94C9-E088D3702587}"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110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DF533-6D16-804A-8212-26B93D12D068}"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660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EF9585-4E7F-FE43-8511-5E9B4B2C028C}" type="datetime1">
              <a:rPr lang="en-US" smtClean="0">
                <a:solidFill>
                  <a:prstClr val="black">
                    <a:tint val="75000"/>
                  </a:prstClr>
                </a:solidFill>
              </a:rPr>
              <a:pPr/>
              <a:t>5/16/17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790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5A4F9F-ACD8-C54D-A8F5-9340F9236E91}" type="datetime1">
              <a:rPr lang="en-US" smtClean="0">
                <a:solidFill>
                  <a:prstClr val="black">
                    <a:tint val="75000"/>
                  </a:prstClr>
                </a:solidFill>
              </a:rPr>
              <a:pPr/>
              <a:t>5/16/17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56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4193A08-5996-E146-822C-93501CF900BA}" type="datetime1">
              <a:rPr lang="en-US" smtClean="0"/>
              <a:pPr>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7B699-F361-4E9B-B74B-0C5595231988}" type="slidenum">
              <a:rPr lang="en-US"/>
              <a:pPr>
                <a:defRPr/>
              </a:pPr>
              <a:t>‹#›</a:t>
            </a:fld>
            <a:endParaRPr lang="en-US"/>
          </a:p>
        </p:txBody>
      </p:sp>
    </p:spTree>
    <p:extLst>
      <p:ext uri="{BB962C8B-B14F-4D97-AF65-F5344CB8AC3E}">
        <p14:creationId xmlns:p14="http://schemas.microsoft.com/office/powerpoint/2010/main" val="36531593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0693-7365-9743-B8AD-65E47625AC93}" type="datetime1">
              <a:rPr lang="en-US" smtClean="0">
                <a:solidFill>
                  <a:prstClr val="black">
                    <a:tint val="75000"/>
                  </a:prstClr>
                </a:solidFill>
              </a:rPr>
              <a:pPr/>
              <a:t>5/16/17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962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1D320C-C67C-4841-ABD0-559D6F51C5AE}"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9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15F9C-F730-0F46-98AA-63945943C921}"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20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9AE35-CCAB-9843-8E08-36B95CC02B1A}"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665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EF18F1-665C-9544-A148-ADC62E8D8C04}"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92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15" indent="0" algn="ctr">
              <a:buNone/>
              <a:defRPr>
                <a:solidFill>
                  <a:schemeClr val="tx1">
                    <a:tint val="75000"/>
                  </a:schemeClr>
                </a:solidFill>
              </a:defRPr>
            </a:lvl2pPr>
            <a:lvl3pPr marL="913832" indent="0" algn="ctr">
              <a:buNone/>
              <a:defRPr>
                <a:solidFill>
                  <a:schemeClr val="tx1">
                    <a:tint val="75000"/>
                  </a:schemeClr>
                </a:solidFill>
              </a:defRPr>
            </a:lvl3pPr>
            <a:lvl4pPr marL="1370748" indent="0" algn="ctr">
              <a:buNone/>
              <a:defRPr>
                <a:solidFill>
                  <a:schemeClr val="tx1">
                    <a:tint val="75000"/>
                  </a:schemeClr>
                </a:solidFill>
              </a:defRPr>
            </a:lvl4pPr>
            <a:lvl5pPr marL="1827662" indent="0" algn="ctr">
              <a:buNone/>
              <a:defRPr>
                <a:solidFill>
                  <a:schemeClr val="tx1">
                    <a:tint val="75000"/>
                  </a:schemeClr>
                </a:solidFill>
              </a:defRPr>
            </a:lvl5pPr>
            <a:lvl6pPr marL="2284579" indent="0" algn="ctr">
              <a:buNone/>
              <a:defRPr>
                <a:solidFill>
                  <a:schemeClr val="tx1">
                    <a:tint val="75000"/>
                  </a:schemeClr>
                </a:solidFill>
              </a:defRPr>
            </a:lvl6pPr>
            <a:lvl7pPr marL="2741494" indent="0" algn="ctr">
              <a:buNone/>
              <a:defRPr>
                <a:solidFill>
                  <a:schemeClr val="tx1">
                    <a:tint val="75000"/>
                  </a:schemeClr>
                </a:solidFill>
              </a:defRPr>
            </a:lvl7pPr>
            <a:lvl8pPr marL="3198408" indent="0" algn="ctr">
              <a:buNone/>
              <a:defRPr>
                <a:solidFill>
                  <a:schemeClr val="tx1">
                    <a:tint val="75000"/>
                  </a:schemeClr>
                </a:solidFill>
              </a:defRPr>
            </a:lvl8pPr>
            <a:lvl9pPr marL="36553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3F1F96-86D1-A344-B288-1719821A4E65}"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36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2B123-3E7A-954D-B3AF-A6A296E076EE}"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714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15" indent="0">
              <a:buNone/>
              <a:defRPr sz="1800">
                <a:solidFill>
                  <a:schemeClr val="tx1">
                    <a:tint val="75000"/>
                  </a:schemeClr>
                </a:solidFill>
              </a:defRPr>
            </a:lvl2pPr>
            <a:lvl3pPr marL="913832" indent="0">
              <a:buNone/>
              <a:defRPr sz="1600">
                <a:solidFill>
                  <a:schemeClr val="tx1">
                    <a:tint val="75000"/>
                  </a:schemeClr>
                </a:solidFill>
              </a:defRPr>
            </a:lvl3pPr>
            <a:lvl4pPr marL="1370748" indent="0">
              <a:buNone/>
              <a:defRPr sz="1400">
                <a:solidFill>
                  <a:schemeClr val="tx1">
                    <a:tint val="75000"/>
                  </a:schemeClr>
                </a:solidFill>
              </a:defRPr>
            </a:lvl4pPr>
            <a:lvl5pPr marL="1827662" indent="0">
              <a:buNone/>
              <a:defRPr sz="1400">
                <a:solidFill>
                  <a:schemeClr val="tx1">
                    <a:tint val="75000"/>
                  </a:schemeClr>
                </a:solidFill>
              </a:defRPr>
            </a:lvl5pPr>
            <a:lvl6pPr marL="2284579" indent="0">
              <a:buNone/>
              <a:defRPr sz="1400">
                <a:solidFill>
                  <a:schemeClr val="tx1">
                    <a:tint val="75000"/>
                  </a:schemeClr>
                </a:solidFill>
              </a:defRPr>
            </a:lvl6pPr>
            <a:lvl7pPr marL="2741494" indent="0">
              <a:buNone/>
              <a:defRPr sz="1400">
                <a:solidFill>
                  <a:schemeClr val="tx1">
                    <a:tint val="75000"/>
                  </a:schemeClr>
                </a:solidFill>
              </a:defRPr>
            </a:lvl7pPr>
            <a:lvl8pPr marL="3198408" indent="0">
              <a:buNone/>
              <a:defRPr sz="1400">
                <a:solidFill>
                  <a:schemeClr val="tx1">
                    <a:tint val="75000"/>
                  </a:schemeClr>
                </a:solidFill>
              </a:defRPr>
            </a:lvl8pPr>
            <a:lvl9pPr marL="365532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3DC3DC-C7C0-3141-8CC0-6DED7F925DF0}"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39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A841C6-6BEF-3248-B293-80CFE5763B76}"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96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7083D-0C4B-8143-B372-57AABC6C74B5}" type="datetime1">
              <a:rPr lang="en-US" smtClean="0">
                <a:solidFill>
                  <a:prstClr val="black">
                    <a:tint val="75000"/>
                  </a:prstClr>
                </a:solidFill>
              </a:rPr>
              <a:pPr/>
              <a:t>5/16/17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D4072E9-A552-EC4D-AD8C-7DC9426D6D6B}" type="datetime1">
              <a:rPr lang="en-US" smtClean="0"/>
              <a:pPr>
                <a:defRPr/>
              </a:pPr>
              <a:t>5/16/17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69630-7FAB-45A3-A3AA-2E6EC53A9B9D}" type="slidenum">
              <a:rPr lang="en-US"/>
              <a:pPr>
                <a:defRPr/>
              </a:pPr>
              <a:t>‹#›</a:t>
            </a:fld>
            <a:endParaRPr lang="en-US"/>
          </a:p>
        </p:txBody>
      </p:sp>
    </p:spTree>
    <p:extLst>
      <p:ext uri="{BB962C8B-B14F-4D97-AF65-F5344CB8AC3E}">
        <p14:creationId xmlns:p14="http://schemas.microsoft.com/office/powerpoint/2010/main" val="3211196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9AA6A3-F2B9-4D44-8663-ADA29A2C7E3F}" type="datetime1">
              <a:rPr lang="en-US" smtClean="0">
                <a:solidFill>
                  <a:prstClr val="black">
                    <a:tint val="75000"/>
                  </a:prstClr>
                </a:solidFill>
              </a:rPr>
              <a:pPr/>
              <a:t>5/16/17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83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FB489-4D41-1B49-B80D-202178F654B5}" type="datetime1">
              <a:rPr lang="en-US" smtClean="0">
                <a:solidFill>
                  <a:prstClr val="black">
                    <a:tint val="75000"/>
                  </a:prstClr>
                </a:solidFill>
              </a:rPr>
              <a:pPr/>
              <a:t>5/16/17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575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CD0D7-A2D5-2041-86DB-D5CD7712DD1C}"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938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BEE3F-B5BB-E14A-992E-83B41968DC86}"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62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04866B-E547-B843-A7B4-2DEBBE5A660E}"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8991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D98139-F38B-534A-B18C-7D3D45626E98}"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108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915" indent="0" algn="ctr">
              <a:buNone/>
              <a:defRPr/>
            </a:lvl2pPr>
            <a:lvl3pPr marL="913832" indent="0" algn="ctr">
              <a:buNone/>
              <a:defRPr/>
            </a:lvl3pPr>
            <a:lvl4pPr marL="1370748" indent="0" algn="ctr">
              <a:buNone/>
              <a:defRPr/>
            </a:lvl4pPr>
            <a:lvl5pPr marL="1827662" indent="0" algn="ctr">
              <a:buNone/>
              <a:defRPr/>
            </a:lvl5pPr>
            <a:lvl6pPr marL="2284579" indent="0" algn="ctr">
              <a:buNone/>
              <a:defRPr/>
            </a:lvl6pPr>
            <a:lvl7pPr marL="2741494" indent="0" algn="ctr">
              <a:buNone/>
              <a:defRPr/>
            </a:lvl7pPr>
            <a:lvl8pPr marL="3198408" indent="0" algn="ctr">
              <a:buNone/>
              <a:defRPr/>
            </a:lvl8pPr>
            <a:lvl9pPr marL="365532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F4616B8-D88D-7740-BA6E-75E45387A898}"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BC72F-63DE-4B71-B3D5-28F888A09D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1332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AF960B-6448-9342-B453-79457FAC6E7A}"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4E8677-7934-4B26-AF07-E5E85D9BC4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755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5" indent="0">
              <a:buNone/>
              <a:defRPr sz="1800"/>
            </a:lvl2pPr>
            <a:lvl3pPr marL="913832" indent="0">
              <a:buNone/>
              <a:defRPr sz="1600"/>
            </a:lvl3pPr>
            <a:lvl4pPr marL="1370748" indent="0">
              <a:buNone/>
              <a:defRPr sz="1400"/>
            </a:lvl4pPr>
            <a:lvl5pPr marL="1827662" indent="0">
              <a:buNone/>
              <a:defRPr sz="1400"/>
            </a:lvl5pPr>
            <a:lvl6pPr marL="2284579" indent="0">
              <a:buNone/>
              <a:defRPr sz="1400"/>
            </a:lvl6pPr>
            <a:lvl7pPr marL="2741494" indent="0">
              <a:buNone/>
              <a:defRPr sz="1400"/>
            </a:lvl7pPr>
            <a:lvl8pPr marL="3198408" indent="0">
              <a:buNone/>
              <a:defRPr sz="1400"/>
            </a:lvl8pPr>
            <a:lvl9pPr marL="3655325"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0184C19-88C8-F040-AEEC-C59F119F74E9}"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4DB87B-0F7A-42A4-9E03-0DC8BCBBA0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46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5326D8-C1D2-4045-8CC7-BE58F0350772}"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464BE2-255A-401D-811F-C84B1F5FC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00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4309E3-27EA-644F-B43B-582476A90122}" type="datetime1">
              <a:rPr lang="en-US" smtClean="0"/>
              <a:pPr>
                <a:defRPr/>
              </a:pPr>
              <a:t>5/16/17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36220F-5534-4070-9DF2-B1C21DA21986}" type="slidenum">
              <a:rPr lang="en-US"/>
              <a:pPr>
                <a:defRPr/>
              </a:pPr>
              <a:t>‹#›</a:t>
            </a:fld>
            <a:endParaRPr lang="en-US"/>
          </a:p>
        </p:txBody>
      </p:sp>
    </p:spTree>
    <p:extLst>
      <p:ext uri="{BB962C8B-B14F-4D97-AF65-F5344CB8AC3E}">
        <p14:creationId xmlns:p14="http://schemas.microsoft.com/office/powerpoint/2010/main" val="240738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15" indent="0">
              <a:buNone/>
              <a:defRPr sz="2000" b="1"/>
            </a:lvl2pPr>
            <a:lvl3pPr marL="913832" indent="0">
              <a:buNone/>
              <a:defRPr sz="1800" b="1"/>
            </a:lvl3pPr>
            <a:lvl4pPr marL="1370748" indent="0">
              <a:buNone/>
              <a:defRPr sz="1600" b="1"/>
            </a:lvl4pPr>
            <a:lvl5pPr marL="1827662" indent="0">
              <a:buNone/>
              <a:defRPr sz="1600" b="1"/>
            </a:lvl5pPr>
            <a:lvl6pPr marL="2284579" indent="0">
              <a:buNone/>
              <a:defRPr sz="1600" b="1"/>
            </a:lvl6pPr>
            <a:lvl7pPr marL="2741494" indent="0">
              <a:buNone/>
              <a:defRPr sz="1600" b="1"/>
            </a:lvl7pPr>
            <a:lvl8pPr marL="3198408" indent="0">
              <a:buNone/>
              <a:defRPr sz="1600" b="1"/>
            </a:lvl8pPr>
            <a:lvl9pPr marL="36553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945A942-CC32-3944-A386-5224701D8F5D}" type="datetime1">
              <a:rPr lang="en-US" smtClean="0">
                <a:solidFill>
                  <a:srgbClr val="000000"/>
                </a:solidFill>
              </a:rPr>
              <a:pPr>
                <a:defRPr/>
              </a:pPr>
              <a:t>5/16/17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453EAD-D246-4831-8FAA-29E4C0379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997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A0ED05-1FE6-8446-81D9-7E01647F831D}" type="datetime1">
              <a:rPr lang="en-US" smtClean="0">
                <a:solidFill>
                  <a:srgbClr val="000000"/>
                </a:solidFill>
              </a:rPr>
              <a:pPr>
                <a:defRPr/>
              </a:pPr>
              <a:t>5/16/17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8F7C6C-D9A0-4880-B452-A02C25D33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761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FD6F643-BD96-B648-91D9-09EF561461DD}" type="datetime1">
              <a:rPr lang="en-US" smtClean="0">
                <a:solidFill>
                  <a:srgbClr val="000000"/>
                </a:solidFill>
              </a:rPr>
              <a:pPr>
                <a:defRPr/>
              </a:pPr>
              <a:t>5/16/17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609A8D-C4F7-4550-B413-1081B569F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316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35EB0E-12DB-624B-8D4A-A108926CE878}"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5A4E25-0D12-4B0D-8141-71E313551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7811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9E42B2F-FAD3-A24B-B619-E02F1C217CE0}" type="datetime1">
              <a:rPr lang="en-US" smtClean="0">
                <a:solidFill>
                  <a:srgbClr val="000000"/>
                </a:solidFill>
              </a:rPr>
              <a:pPr>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D54E5-94E5-4250-84EE-73689F348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98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CF8246A-D04B-DB48-ABBB-63920FCD75D1}"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DC9015-0E99-4EEA-BA38-513FEFBB00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1156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B61339-A772-4146-8182-4B9E017A3085}" type="datetime1">
              <a:rPr lang="en-US" smtClean="0">
                <a:solidFill>
                  <a:srgbClr val="000000"/>
                </a:solidFill>
              </a:rPr>
              <a:pPr>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475A0F-ED4D-4A53-8B35-DA3923FA4E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057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fld id="{3613E33F-F235-A24B-BBC2-7F501E39A24C}" type="datetime1">
              <a:rPr lang="en-US" smtClean="0"/>
              <a:pPr/>
              <a:t>5/16/17</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899CBEE-2F11-4052-ADAE-DE8ABE834442}" type="slidenum">
              <a:rPr lang="en-US"/>
              <a:pPr/>
              <a:t>‹#›</a:t>
            </a:fld>
            <a:endParaRPr lang="en-US"/>
          </a:p>
        </p:txBody>
      </p:sp>
    </p:spTree>
    <p:extLst>
      <p:ext uri="{BB962C8B-B14F-4D97-AF65-F5344CB8AC3E}">
        <p14:creationId xmlns:p14="http://schemas.microsoft.com/office/powerpoint/2010/main" val="1965863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432BEB3-60FA-684A-9AE1-B0D11170EA64}" type="datetime1">
              <a:rPr lang="en-US" smtClean="0"/>
              <a:pPr/>
              <a:t>5/16/17</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58F9E31-BAEE-4B2A-AF01-5F5E8A6439DF}" type="slidenum">
              <a:rPr lang="en-US"/>
              <a:pPr/>
              <a:t>‹#›</a:t>
            </a:fld>
            <a:endParaRPr lang="en-US"/>
          </a:p>
        </p:txBody>
      </p:sp>
    </p:spTree>
    <p:extLst>
      <p:ext uri="{BB962C8B-B14F-4D97-AF65-F5344CB8AC3E}">
        <p14:creationId xmlns:p14="http://schemas.microsoft.com/office/powerpoint/2010/main" val="690025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61EF28FF-95AA-884E-97F3-6BB891AD4766}" type="datetime1">
              <a:rPr lang="en-US" smtClean="0"/>
              <a:pPr/>
              <a:t>5/16/17</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205CB26-3332-4B4F-81EF-F4A17441B3F3}" type="slidenum">
              <a:rPr lang="en-US"/>
              <a:pPr/>
              <a:t>‹#›</a:t>
            </a:fld>
            <a:endParaRPr lang="en-US"/>
          </a:p>
        </p:txBody>
      </p:sp>
    </p:spTree>
    <p:extLst>
      <p:ext uri="{BB962C8B-B14F-4D97-AF65-F5344CB8AC3E}">
        <p14:creationId xmlns:p14="http://schemas.microsoft.com/office/powerpoint/2010/main" val="3435576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9A38FFE-CAEB-1045-93BA-E5E4FF71359A}" type="datetime1">
              <a:rPr lang="en-US" smtClean="0"/>
              <a:pPr>
                <a:defRPr/>
              </a:pPr>
              <a:t>5/16/17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B1F9AD-AF26-443B-BB7D-701F26D6B9FC}" type="slidenum">
              <a:rPr lang="en-US"/>
              <a:pPr>
                <a:defRPr/>
              </a:pPr>
              <a:t>‹#›</a:t>
            </a:fld>
            <a:endParaRPr lang="en-US"/>
          </a:p>
        </p:txBody>
      </p:sp>
    </p:spTree>
    <p:extLst>
      <p:ext uri="{BB962C8B-B14F-4D97-AF65-F5344CB8AC3E}">
        <p14:creationId xmlns:p14="http://schemas.microsoft.com/office/powerpoint/2010/main" val="4307465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fld id="{7DBCFB8F-BDB0-E34A-9EBE-C8989427314C}" type="datetime1">
              <a:rPr lang="en-US" smtClean="0"/>
              <a:pPr/>
              <a:t>5/16/17</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3A56026-9640-4128-B6BF-330DEA035F95}" type="slidenum">
              <a:rPr lang="en-US"/>
              <a:pPr/>
              <a:t>‹#›</a:t>
            </a:fld>
            <a:endParaRPr lang="en-US"/>
          </a:p>
        </p:txBody>
      </p:sp>
    </p:spTree>
    <p:extLst>
      <p:ext uri="{BB962C8B-B14F-4D97-AF65-F5344CB8AC3E}">
        <p14:creationId xmlns:p14="http://schemas.microsoft.com/office/powerpoint/2010/main" val="3075823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fld id="{73D601C3-A088-2642-B58C-DA76726F2DE5}" type="datetime1">
              <a:rPr lang="en-US" smtClean="0"/>
              <a:pPr/>
              <a:t>5/16/17</a:t>
            </a:fld>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2D48C3D-9CFD-47CF-9C28-132CD6CDE7A4}" type="slidenum">
              <a:rPr lang="en-US"/>
              <a:pPr/>
              <a:t>‹#›</a:t>
            </a:fld>
            <a:endParaRPr lang="en-US"/>
          </a:p>
        </p:txBody>
      </p:sp>
    </p:spTree>
    <p:extLst>
      <p:ext uri="{BB962C8B-B14F-4D97-AF65-F5344CB8AC3E}">
        <p14:creationId xmlns:p14="http://schemas.microsoft.com/office/powerpoint/2010/main" val="768680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fld id="{28D3F2E7-F271-BC45-B523-1683F78EF4A9}" type="datetime1">
              <a:rPr lang="en-US" smtClean="0"/>
              <a:pPr/>
              <a:t>5/16/17</a:t>
            </a:fld>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FE9BAD-1C6F-4B66-BDAA-F736BFD45A66}" type="slidenum">
              <a:rPr lang="en-US"/>
              <a:pPr/>
              <a:t>‹#›</a:t>
            </a:fld>
            <a:endParaRPr lang="en-US"/>
          </a:p>
        </p:txBody>
      </p:sp>
    </p:spTree>
    <p:extLst>
      <p:ext uri="{BB962C8B-B14F-4D97-AF65-F5344CB8AC3E}">
        <p14:creationId xmlns:p14="http://schemas.microsoft.com/office/powerpoint/2010/main" val="26447541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62A894E1-3B2F-F042-97BA-94C4B49F5569}" type="datetime1">
              <a:rPr lang="en-US" smtClean="0"/>
              <a:pPr/>
              <a:t>5/16/17</a:t>
            </a:fld>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6B2DDE-019F-45AC-AF75-CB53CC5387CB}" type="slidenum">
              <a:rPr lang="en-US"/>
              <a:pPr/>
              <a:t>‹#›</a:t>
            </a:fld>
            <a:endParaRPr lang="en-US"/>
          </a:p>
        </p:txBody>
      </p:sp>
    </p:spTree>
    <p:extLst>
      <p:ext uri="{BB962C8B-B14F-4D97-AF65-F5344CB8AC3E}">
        <p14:creationId xmlns:p14="http://schemas.microsoft.com/office/powerpoint/2010/main" val="145627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993D052F-99A1-824B-961D-78D1E0DFBE39}" type="datetime1">
              <a:rPr lang="en-US" smtClean="0"/>
              <a:pPr/>
              <a:t>5/16/17</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FABBF49-6399-41B1-95A6-69A8293255C8}" type="slidenum">
              <a:rPr lang="en-US"/>
              <a:pPr/>
              <a:t>‹#›</a:t>
            </a:fld>
            <a:endParaRPr lang="en-US"/>
          </a:p>
        </p:txBody>
      </p:sp>
    </p:spTree>
    <p:extLst>
      <p:ext uri="{BB962C8B-B14F-4D97-AF65-F5344CB8AC3E}">
        <p14:creationId xmlns:p14="http://schemas.microsoft.com/office/powerpoint/2010/main" val="3079662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55E4833-9732-E04E-A3F0-BDCDB41EB01C}" type="datetime1">
              <a:rPr lang="en-US" smtClean="0"/>
              <a:pPr/>
              <a:t>5/16/17</a:t>
            </a:fld>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8AF314C-91EA-4D1C-8942-09B64D41A12F}" type="slidenum">
              <a:rPr lang="en-US"/>
              <a:pPr/>
              <a:t>‹#›</a:t>
            </a:fld>
            <a:endParaRPr lang="en-US"/>
          </a:p>
        </p:txBody>
      </p:sp>
    </p:spTree>
    <p:extLst>
      <p:ext uri="{BB962C8B-B14F-4D97-AF65-F5344CB8AC3E}">
        <p14:creationId xmlns:p14="http://schemas.microsoft.com/office/powerpoint/2010/main" val="765542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DBE9788D-AA09-2942-843D-108EFD705EFF}" type="datetime1">
              <a:rPr lang="en-US" smtClean="0"/>
              <a:pPr/>
              <a:t>5/16/17</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7905ABE-5A54-4BB4-96E7-9BDB77703F32}" type="slidenum">
              <a:rPr lang="en-US"/>
              <a:pPr/>
              <a:t>‹#›</a:t>
            </a:fld>
            <a:endParaRPr lang="en-US"/>
          </a:p>
        </p:txBody>
      </p:sp>
    </p:spTree>
    <p:extLst>
      <p:ext uri="{BB962C8B-B14F-4D97-AF65-F5344CB8AC3E}">
        <p14:creationId xmlns:p14="http://schemas.microsoft.com/office/powerpoint/2010/main" val="21125893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73629"/>
            <a:ext cx="2056320" cy="5855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273629"/>
            <a:ext cx="6032160" cy="5855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fld id="{0776182F-824D-3540-A7FB-AB9C91AAA665}" type="datetime1">
              <a:rPr lang="en-US" smtClean="0"/>
              <a:pPr/>
              <a:t>5/16/17</a:t>
            </a:fld>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7764AF0-D18E-439E-A8C4-EC7F7C47123C}" type="slidenum">
              <a:rPr lang="en-US"/>
              <a:pPr/>
              <a:t>‹#›</a:t>
            </a:fld>
            <a:endParaRPr lang="en-US"/>
          </a:p>
        </p:txBody>
      </p:sp>
    </p:spTree>
    <p:extLst>
      <p:ext uri="{BB962C8B-B14F-4D97-AF65-F5344CB8AC3E}">
        <p14:creationId xmlns:p14="http://schemas.microsoft.com/office/powerpoint/2010/main" val="42406087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869CC5-FA46-9C45-BC9F-952CE645E5DB}"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12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14A411-B438-4243-ACBC-0B660C53B026}"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70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DA6FF5C-A2BA-7D4E-B3C1-7A6E3ADCBB16}" type="datetime1">
              <a:rPr lang="en-US" smtClean="0"/>
              <a:pPr>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BC66E1-188D-45C2-A71B-143520BAB097}" type="slidenum">
              <a:rPr lang="en-US"/>
              <a:pPr>
                <a:defRPr/>
              </a:pPr>
              <a:t>‹#›</a:t>
            </a:fld>
            <a:endParaRPr lang="en-US"/>
          </a:p>
        </p:txBody>
      </p:sp>
    </p:spTree>
    <p:extLst>
      <p:ext uri="{BB962C8B-B14F-4D97-AF65-F5344CB8AC3E}">
        <p14:creationId xmlns:p14="http://schemas.microsoft.com/office/powerpoint/2010/main" val="2010718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51C63-22D3-3E43-A189-B82015DBB150}"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3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E8C538-3EB5-244C-8106-88E3890A0626}"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9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A5ECAA-7F96-E04B-B3F1-C8AED021672B}" type="datetime1">
              <a:rPr lang="en-US" smtClean="0">
                <a:solidFill>
                  <a:prstClr val="black">
                    <a:tint val="75000"/>
                  </a:prstClr>
                </a:solidFill>
              </a:rPr>
              <a:pPr/>
              <a:t>5/16/17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05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D72D60-699B-2547-A10E-630A98DFDCAD}" type="datetime1">
              <a:rPr lang="en-US" smtClean="0">
                <a:solidFill>
                  <a:prstClr val="black">
                    <a:tint val="75000"/>
                  </a:prstClr>
                </a:solidFill>
              </a:rPr>
              <a:pPr/>
              <a:t>5/16/17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52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93898-005E-5940-83F4-7182D7CA7197}" type="datetime1">
              <a:rPr lang="en-US" smtClean="0">
                <a:solidFill>
                  <a:prstClr val="black">
                    <a:tint val="75000"/>
                  </a:prstClr>
                </a:solidFill>
              </a:rPr>
              <a:pPr/>
              <a:t>5/16/17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61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4ED0A1-7A27-CC4D-AD9B-147892464F9C}"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50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5DCB49-68E0-C843-9A22-9724364B7EBF}" type="datetime1">
              <a:rPr lang="en-US" smtClean="0">
                <a:solidFill>
                  <a:prstClr val="black">
                    <a:tint val="75000"/>
                  </a:prstClr>
                </a:solidFill>
              </a:rPr>
              <a:pPr/>
              <a:t>5/16/17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0249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FD5AE4-AEF4-B447-AB6F-AC02248E1F98}"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226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62F21-291A-8940-9248-E42734FE8BA3}"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51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86EFF47-2F08-224E-A6E2-BB5D9F709080}"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6A0E88-2A56-43BB-9311-C951583670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44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5" indent="0">
              <a:buNone/>
              <a:defRPr sz="2800"/>
            </a:lvl2pPr>
            <a:lvl3pPr marL="913832" indent="0">
              <a:buNone/>
              <a:defRPr sz="2400"/>
            </a:lvl3pPr>
            <a:lvl4pPr marL="1370748" indent="0">
              <a:buNone/>
              <a:defRPr sz="2000"/>
            </a:lvl4pPr>
            <a:lvl5pPr marL="1827662" indent="0">
              <a:buNone/>
              <a:defRPr sz="2000"/>
            </a:lvl5pPr>
            <a:lvl6pPr marL="2284579" indent="0">
              <a:buNone/>
              <a:defRPr sz="2000"/>
            </a:lvl6pPr>
            <a:lvl7pPr marL="2741494" indent="0">
              <a:buNone/>
              <a:defRPr sz="2000"/>
            </a:lvl7pPr>
            <a:lvl8pPr marL="3198408" indent="0">
              <a:buNone/>
              <a:defRPr sz="2000"/>
            </a:lvl8pPr>
            <a:lvl9pPr marL="365532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5" indent="0">
              <a:buNone/>
              <a:defRPr sz="1200"/>
            </a:lvl2pPr>
            <a:lvl3pPr marL="913832" indent="0">
              <a:buNone/>
              <a:defRPr sz="1000"/>
            </a:lvl3pPr>
            <a:lvl4pPr marL="1370748" indent="0">
              <a:buNone/>
              <a:defRPr sz="900"/>
            </a:lvl4pPr>
            <a:lvl5pPr marL="1827662" indent="0">
              <a:buNone/>
              <a:defRPr sz="900"/>
            </a:lvl5pPr>
            <a:lvl6pPr marL="2284579" indent="0">
              <a:buNone/>
              <a:defRPr sz="900"/>
            </a:lvl6pPr>
            <a:lvl7pPr marL="2741494" indent="0">
              <a:buNone/>
              <a:defRPr sz="900"/>
            </a:lvl7pPr>
            <a:lvl8pPr marL="3198408" indent="0">
              <a:buNone/>
              <a:defRPr sz="900"/>
            </a:lvl8pPr>
            <a:lvl9pPr marL="365532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9C943B6-5939-3940-A1B1-F8328CEC8A1B}" type="datetime1">
              <a:rPr lang="en-US" smtClean="0"/>
              <a:pPr>
                <a:defRPr/>
              </a:pPr>
              <a:t>5/16/17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58EACF-7813-4FE4-A861-3B5C7FFC3F1E}" type="slidenum">
              <a:rPr lang="en-US"/>
              <a:pPr>
                <a:defRPr/>
              </a:pPr>
              <a:t>‹#›</a:t>
            </a:fld>
            <a:endParaRPr lang="en-US"/>
          </a:p>
        </p:txBody>
      </p:sp>
    </p:spTree>
    <p:extLst>
      <p:ext uri="{BB962C8B-B14F-4D97-AF65-F5344CB8AC3E}">
        <p14:creationId xmlns:p14="http://schemas.microsoft.com/office/powerpoint/2010/main" val="23385870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365E5ED-D037-ED4F-966E-64CFB2901C0F}"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4CAE69-3076-4B39-866B-3FD3C1A4085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82755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6B75FAF-CF4F-FC4C-9D46-FED88F48EF83}"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301677-BEFF-422E-8B97-69760C796C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940235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A52222-938C-BD49-AA71-4AB718CB6905}"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3984A1-08E7-4DA0-8FCA-B9FD8ADE21A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4050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A9B9B6A-E712-944C-B476-844524520AE1}"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72ACC7-F352-4D64-A02A-C101A5F4FB3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839862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8B89D59-411B-6A4B-A982-4A8040083168}"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095E7F-68C3-4314-88CC-654771EED69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890774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C103D2E-1F34-8B4A-B003-E123DFB2FA37}"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111F4D-CA4E-4A69-AC03-04048CBA8E3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56952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5BF7FE6-9343-C14A-8FD5-80AA95F82460}"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C3434A-4E93-4F23-8B3C-683FC5E82E2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5689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EF87AAE-495E-FC4C-B988-08C940A1C0EC}"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D59F28-463A-4661-B890-53E48460508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37821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66322F9-D134-574C-8B92-6A5A1AE15E03}"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CC54FA-FA0F-468A-B3CB-2FCFD3A35C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32630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0DB1640-4D44-C948-9482-4A145A3EDFB4}"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4FBFFB6-0120-470C-BB50-E7B2D8A63B0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37540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theme" Target="../theme/theme13.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theme" Target="../theme/theme14.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2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4C3F0369-6217-6440-82B3-BBB6D94D845B}" type="datetime1">
              <a:rPr lang="en-US" smtClean="0"/>
              <a:pPr fontAlgn="base">
                <a:spcBef>
                  <a:spcPct val="0"/>
                </a:spcBef>
                <a:spcAft>
                  <a:spcPct val="0"/>
                </a:spcAft>
                <a:defRPr/>
              </a:pPr>
              <a:t>5/16/17</a:t>
            </a:fld>
            <a:endParaRPr lang="en-US"/>
          </a:p>
        </p:txBody>
      </p:sp>
      <p:sp>
        <p:nvSpPr>
          <p:cNvPr id="152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52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95C7A3DD-17E0-4647-BE84-4388D9A5EE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905883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A69A3BD-6C42-874A-895F-903FD1CA2CD3}" type="datetime1">
              <a:rPr lang="en-US" smtClean="0"/>
              <a:pPr defTabSz="914400" fontAlgn="base">
                <a:spcBef>
                  <a:spcPct val="0"/>
                </a:spcBef>
                <a:spcAft>
                  <a:spcPct val="0"/>
                </a:spcAft>
                <a:defRPr/>
              </a:pPr>
              <a:t>5/16/17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Times New Roman" pitchFamily="18"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New Roman" pitchFamily="18" charset="0"/>
              </a:defRPr>
            </a:lvl1pPr>
          </a:lstStyle>
          <a:p>
            <a:pPr defTabSz="914400" fontAlgn="base">
              <a:spcBef>
                <a:spcPct val="0"/>
              </a:spcBef>
              <a:spcAft>
                <a:spcPct val="0"/>
              </a:spcAft>
              <a:defRPr/>
            </a:pPr>
            <a:fld id="{6FB1D190-F0A8-4BB2-9566-41A732BBF196}" type="slidenum">
              <a:rPr lang="en-US"/>
              <a:pPr defTabSz="914400" fontAlgn="base">
                <a:spcBef>
                  <a:spcPct val="0"/>
                </a:spcBef>
                <a:spcAft>
                  <a:spcPct val="0"/>
                </a:spcAft>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400" b="1">
              <a:solidFill>
                <a:srgbClr val="000000"/>
              </a:solidFill>
              <a:latin typeface="Times New Roman" pitchFamily="18" charset="0"/>
            </a:endParaRPr>
          </a:p>
        </p:txBody>
      </p:sp>
    </p:spTree>
    <p:extLst>
      <p:ext uri="{BB962C8B-B14F-4D97-AF65-F5344CB8AC3E}">
        <p14:creationId xmlns:p14="http://schemas.microsoft.com/office/powerpoint/2010/main" val="242962890"/>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fld id="{9B46F18C-6D0C-5649-B30A-62F8A049510A}" type="datetime1">
              <a:rPr lang="en-US" smtClean="0">
                <a:solidFill>
                  <a:srgbClr val="000000"/>
                </a:solidFill>
              </a:rPr>
              <a:pPr defTabSz="914400" fontAlgn="base">
                <a:spcBef>
                  <a:spcPct val="0"/>
                </a:spcBef>
                <a:spcAft>
                  <a:spcPct val="0"/>
                </a:spcAft>
                <a:defRPr/>
              </a:pPr>
              <a:t>5/16/17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E50C6C4D-2D32-48DA-B84F-5F79D9ED744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2105050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charset="0"/>
        </a:defRPr>
      </a:lvl2pPr>
      <a:lvl3pPr algn="ctr" rtl="0" eaLnBrk="0" fontAlgn="base" hangingPunct="0">
        <a:spcBef>
          <a:spcPct val="0"/>
        </a:spcBef>
        <a:spcAft>
          <a:spcPct val="0"/>
        </a:spcAft>
        <a:defRPr sz="3600">
          <a:solidFill>
            <a:schemeClr val="tx2"/>
          </a:solidFill>
          <a:latin typeface="Times" charset="0"/>
        </a:defRPr>
      </a:lvl3pPr>
      <a:lvl4pPr algn="ctr" rtl="0" eaLnBrk="0" fontAlgn="base" hangingPunct="0">
        <a:spcBef>
          <a:spcPct val="0"/>
        </a:spcBef>
        <a:spcAft>
          <a:spcPct val="0"/>
        </a:spcAft>
        <a:defRPr sz="3600">
          <a:solidFill>
            <a:schemeClr val="tx2"/>
          </a:solidFill>
          <a:latin typeface="Times" charset="0"/>
        </a:defRPr>
      </a:lvl4pPr>
      <a:lvl5pPr algn="ctr" rtl="0" eaLnBrk="0" fontAlgn="base" hangingPunct="0">
        <a:spcBef>
          <a:spcPct val="0"/>
        </a:spcBef>
        <a:spcAft>
          <a:spcPct val="0"/>
        </a:spcAft>
        <a:defRPr sz="3600">
          <a:solidFill>
            <a:schemeClr val="tx2"/>
          </a:solidFill>
          <a:latin typeface="Times" charset="0"/>
        </a:defRPr>
      </a:lvl5pPr>
      <a:lvl6pPr marL="457200" algn="ctr" rtl="0" fontAlgn="base">
        <a:spcBef>
          <a:spcPct val="0"/>
        </a:spcBef>
        <a:spcAft>
          <a:spcPct val="0"/>
        </a:spcAft>
        <a:defRPr sz="3600">
          <a:solidFill>
            <a:schemeClr val="tx2"/>
          </a:solidFill>
          <a:latin typeface="Times" charset="0"/>
        </a:defRPr>
      </a:lvl6pPr>
      <a:lvl7pPr marL="914400" algn="ctr" rtl="0" fontAlgn="base">
        <a:spcBef>
          <a:spcPct val="0"/>
        </a:spcBef>
        <a:spcAft>
          <a:spcPct val="0"/>
        </a:spcAft>
        <a:defRPr sz="3600">
          <a:solidFill>
            <a:schemeClr val="tx2"/>
          </a:solidFill>
          <a:latin typeface="Times" charset="0"/>
        </a:defRPr>
      </a:lvl7pPr>
      <a:lvl8pPr marL="1371600" algn="ctr" rtl="0" fontAlgn="base">
        <a:spcBef>
          <a:spcPct val="0"/>
        </a:spcBef>
        <a:spcAft>
          <a:spcPct val="0"/>
        </a:spcAft>
        <a:defRPr sz="3600">
          <a:solidFill>
            <a:schemeClr val="tx2"/>
          </a:solidFill>
          <a:latin typeface="Times" charset="0"/>
        </a:defRPr>
      </a:lvl8pPr>
      <a:lvl9pPr marL="1828800" algn="ctr" rtl="0" fontAlgn="base">
        <a:spcBef>
          <a:spcPct val="0"/>
        </a:spcBef>
        <a:spcAft>
          <a:spcPct val="0"/>
        </a:spcAft>
        <a:defRPr sz="36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4099"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bg2"/>
                </a:solidFill>
                <a:cs typeface="+mn-cs"/>
              </a:defRPr>
            </a:lvl1pPr>
          </a:lstStyle>
          <a:p>
            <a:pPr defTabSz="914400" fontAlgn="base">
              <a:spcBef>
                <a:spcPct val="0"/>
              </a:spcBef>
              <a:spcAft>
                <a:spcPct val="0"/>
              </a:spcAft>
              <a:defRPr/>
            </a:pPr>
            <a:fld id="{EEDC5818-1DCE-4DF5-9EC0-B94926DAD9F0}"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1935332417"/>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600" b="1">
          <a:solidFill>
            <a:schemeClr val="bg1"/>
          </a:solidFill>
          <a:latin typeface="Trebuchet MS" pitchFamily="34" charset="0"/>
        </a:defRPr>
      </a:lvl6pPr>
      <a:lvl7pPr marL="914400" algn="l" rtl="0" eaLnBrk="0" fontAlgn="base" hangingPunct="0">
        <a:spcBef>
          <a:spcPct val="0"/>
        </a:spcBef>
        <a:spcAft>
          <a:spcPct val="0"/>
        </a:spcAft>
        <a:defRPr kumimoji="1" sz="3600" b="1">
          <a:solidFill>
            <a:schemeClr val="bg1"/>
          </a:solidFill>
          <a:latin typeface="Trebuchet MS" pitchFamily="34" charset="0"/>
        </a:defRPr>
      </a:lvl7pPr>
      <a:lvl8pPr marL="1371600" algn="l" rtl="0" eaLnBrk="0" fontAlgn="base" hangingPunct="0">
        <a:spcBef>
          <a:spcPct val="0"/>
        </a:spcBef>
        <a:spcAft>
          <a:spcPct val="0"/>
        </a:spcAft>
        <a:defRPr kumimoji="1" sz="3600" b="1">
          <a:solidFill>
            <a:schemeClr val="bg1"/>
          </a:solidFill>
          <a:latin typeface="Trebuchet MS" pitchFamily="34" charset="0"/>
        </a:defRPr>
      </a:lvl8pPr>
      <a:lvl9pPr marL="1828800" algn="l" rtl="0" eaLnBrk="0" fontAlgn="base" hangingPunct="0">
        <a:spcBef>
          <a:spcPct val="0"/>
        </a:spcBef>
        <a:spcAft>
          <a:spcPct val="0"/>
        </a:spcAft>
        <a:defRPr kumimoji="1" sz="36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7315200"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6147" name="Rectangle 3"/>
          <p:cNvSpPr>
            <a:spLocks noGrp="1" noChangeArrowheads="1"/>
          </p:cNvSpPr>
          <p:nvPr>
            <p:ph type="body" idx="1"/>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bg2"/>
                </a:solidFill>
                <a:cs typeface="+mn-cs"/>
              </a:defRPr>
            </a:lvl1pPr>
          </a:lstStyle>
          <a:p>
            <a:pPr defTabSz="914400" fontAlgn="base">
              <a:spcBef>
                <a:spcPct val="0"/>
              </a:spcBef>
              <a:spcAft>
                <a:spcPct val="0"/>
              </a:spcAft>
              <a:defRPr/>
            </a:pPr>
            <a:fld id="{FE35D533-7260-487C-A321-D13DF8931FDE}" type="slidenum">
              <a:rPr lang="de-DE">
                <a:solidFill>
                  <a:srgbClr val="000000"/>
                </a:solidFill>
              </a:rPr>
              <a:pPr defTabSz="914400" fontAlgn="base">
                <a:spcBef>
                  <a:spcPct val="0"/>
                </a:spcBef>
                <a:spcAft>
                  <a:spcPct val="0"/>
                </a:spcAft>
                <a:defRPr/>
              </a:pPr>
              <a:t>‹#›</a:t>
            </a:fld>
            <a:endParaRPr lang="de-DE">
              <a:solidFill>
                <a:srgbClr val="000000"/>
              </a:solidFill>
            </a:endParaRPr>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cs typeface="Arial" charset="0"/>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solidFill>
                  <a:schemeClr val="bg2"/>
                </a:solidFill>
                <a:cs typeface="+mn-cs"/>
              </a:defRPr>
            </a:lvl1pPr>
          </a:lstStyle>
          <a:p>
            <a:pPr defTabSz="914400" fontAlgn="base">
              <a:spcBef>
                <a:spcPct val="0"/>
              </a:spcBef>
              <a:spcAft>
                <a:spcPct val="0"/>
              </a:spcAft>
              <a:defRPr/>
            </a:pPr>
            <a:endParaRPr lang="de-DE">
              <a:solidFill>
                <a:srgbClr val="000000"/>
              </a:solidFill>
            </a:endParaRPr>
          </a:p>
        </p:txBody>
      </p:sp>
      <p:sp>
        <p:nvSpPr>
          <p:cNvPr id="2265097" name="Rectangle 9"/>
          <p:cNvSpPr>
            <a:spLocks noChangeArrowheads="1"/>
          </p:cNvSpPr>
          <p:nvPr/>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2265098" name="Rectangle 10"/>
          <p:cNvSpPr>
            <a:spLocks noChangeArrowheads="1"/>
          </p:cNvSpPr>
          <p:nvPr/>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
        <p:nvSpPr>
          <p:cNvPr id="2"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defTabSz="914400" eaLnBrk="0" fontAlgn="base" hangingPunct="0">
              <a:spcBef>
                <a:spcPct val="0"/>
              </a:spcBef>
              <a:spcAft>
                <a:spcPct val="0"/>
              </a:spcAft>
              <a:defRPr/>
            </a:pPr>
            <a:endParaRPr lang="de-CH" sz="2000">
              <a:solidFill>
                <a:srgbClr val="FFFFFF"/>
              </a:solidFill>
              <a:cs typeface="Arial" charset="0"/>
            </a:endParaRPr>
          </a:p>
        </p:txBody>
      </p:sp>
      <p:sp>
        <p:nvSpPr>
          <p:cNvPr id="3"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ETH-Light" charset="0"/>
                <a:cs typeface="Arial" charset="0"/>
              </a:rPr>
              <a:t>Visual Object Recognition Tutorial</a:t>
            </a:r>
          </a:p>
        </p:txBody>
      </p:sp>
    </p:spTree>
    <p:extLst>
      <p:ext uri="{BB962C8B-B14F-4D97-AF65-F5344CB8AC3E}">
        <p14:creationId xmlns:p14="http://schemas.microsoft.com/office/powerpoint/2010/main" val="59002467"/>
      </p:ext>
    </p:extLst>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fontAlgn="base">
        <a:spcBef>
          <a:spcPct val="0"/>
        </a:spcBef>
        <a:spcAft>
          <a:spcPct val="0"/>
        </a:spcAft>
        <a:defRPr kumimoji="1" sz="3200" b="1">
          <a:solidFill>
            <a:schemeClr val="bg1"/>
          </a:solidFill>
          <a:latin typeface="Trebuchet MS" pitchFamily="34" charset="0"/>
        </a:defRPr>
      </a:lvl6pPr>
      <a:lvl7pPr marL="914400" algn="l" rtl="0" fontAlgn="base">
        <a:spcBef>
          <a:spcPct val="0"/>
        </a:spcBef>
        <a:spcAft>
          <a:spcPct val="0"/>
        </a:spcAft>
        <a:defRPr kumimoji="1" sz="3200" b="1">
          <a:solidFill>
            <a:schemeClr val="bg1"/>
          </a:solidFill>
          <a:latin typeface="Trebuchet MS" pitchFamily="34" charset="0"/>
        </a:defRPr>
      </a:lvl7pPr>
      <a:lvl8pPr marL="1371600" algn="l" rtl="0" fontAlgn="base">
        <a:spcBef>
          <a:spcPct val="0"/>
        </a:spcBef>
        <a:spcAft>
          <a:spcPct val="0"/>
        </a:spcAft>
        <a:defRPr kumimoji="1" sz="3200" b="1">
          <a:solidFill>
            <a:schemeClr val="bg1"/>
          </a:solidFill>
          <a:latin typeface="Trebuchet MS" pitchFamily="34" charset="0"/>
        </a:defRPr>
      </a:lvl8pPr>
      <a:lvl9pPr marL="1828800" algn="l" rtl="0" fontAlgn="base">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fld id="{A27EFD86-1D91-6D4F-9EDF-F8F42D2833E1}" type="datetime1">
              <a:rPr lang="en-US" smtClean="0">
                <a:solidFill>
                  <a:srgbClr val="000000"/>
                </a:solidFill>
              </a:rPr>
              <a:pPr defTabSz="914400" fontAlgn="base">
                <a:spcBef>
                  <a:spcPct val="0"/>
                </a:spcBef>
                <a:spcAft>
                  <a:spcPct val="0"/>
                </a:spcAft>
                <a:defRPr/>
              </a:pPr>
              <a:t>5/16/17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14BF0A2E-8C52-4A2A-ACB7-31F94D16C34E}"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615029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vl1pPr>
          </a:lstStyle>
          <a:p>
            <a:pPr fontAlgn="base">
              <a:spcBef>
                <a:spcPct val="0"/>
              </a:spcBef>
              <a:spcAft>
                <a:spcPct val="0"/>
              </a:spcAft>
              <a:defRPr/>
            </a:pPr>
            <a:fld id="{9B847766-21F4-5845-A2E2-F0CC17E5B105}"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vl1pPr>
          </a:lstStyle>
          <a:p>
            <a:pPr fontAlgn="base">
              <a:spcBef>
                <a:spcPct val="0"/>
              </a:spcBef>
              <a:spcAft>
                <a:spcPct val="0"/>
              </a:spcAft>
              <a:defRPr/>
            </a:pPr>
            <a:fld id="{78F2686F-0E47-4543-9A47-7ADB652DE05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655831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defRPr>
      </a:lvl2pPr>
      <a:lvl3pPr marL="1142292" indent="-228459" algn="l" rtl="0" eaLnBrk="0" fontAlgn="base" hangingPunct="0">
        <a:spcBef>
          <a:spcPct val="20000"/>
        </a:spcBef>
        <a:spcAft>
          <a:spcPct val="0"/>
        </a:spcAft>
        <a:buChar char="•"/>
        <a:defRPr sz="2400">
          <a:solidFill>
            <a:schemeClr val="tx1"/>
          </a:solidFill>
          <a:latin typeface="+mn-lt"/>
        </a:defRPr>
      </a:lvl3pPr>
      <a:lvl4pPr marL="1599206" indent="-228459" algn="l" rtl="0" eaLnBrk="0" fontAlgn="base" hangingPunct="0">
        <a:spcBef>
          <a:spcPct val="20000"/>
        </a:spcBef>
        <a:spcAft>
          <a:spcPct val="0"/>
        </a:spcAft>
        <a:buChar char="–"/>
        <a:defRPr sz="2000">
          <a:solidFill>
            <a:schemeClr val="tx1"/>
          </a:solidFill>
          <a:latin typeface="+mn-lt"/>
        </a:defRPr>
      </a:lvl4pPr>
      <a:lvl5pPr marL="2056121" indent="-228459" algn="l" rtl="0" eaLnBrk="0" fontAlgn="base" hangingPunct="0">
        <a:spcBef>
          <a:spcPct val="20000"/>
        </a:spcBef>
        <a:spcAft>
          <a:spcPct val="0"/>
        </a:spcAft>
        <a:buChar char="»"/>
        <a:defRPr sz="2000">
          <a:solidFill>
            <a:schemeClr val="tx1"/>
          </a:solidFill>
          <a:latin typeface="+mn-lt"/>
        </a:defRPr>
      </a:lvl5pPr>
      <a:lvl6pPr marL="2513036" indent="-228459" algn="l" rtl="0" fontAlgn="base">
        <a:spcBef>
          <a:spcPct val="20000"/>
        </a:spcBef>
        <a:spcAft>
          <a:spcPct val="0"/>
        </a:spcAft>
        <a:buChar char="»"/>
        <a:defRPr sz="2000">
          <a:solidFill>
            <a:schemeClr val="tx1"/>
          </a:solidFill>
          <a:latin typeface="+mn-lt"/>
        </a:defRPr>
      </a:lvl6pPr>
      <a:lvl7pPr marL="2969952" indent="-228459" algn="l" rtl="0" fontAlgn="base">
        <a:spcBef>
          <a:spcPct val="20000"/>
        </a:spcBef>
        <a:spcAft>
          <a:spcPct val="0"/>
        </a:spcAft>
        <a:buChar char="»"/>
        <a:defRPr sz="2000">
          <a:solidFill>
            <a:schemeClr val="tx1"/>
          </a:solidFill>
          <a:latin typeface="+mn-lt"/>
        </a:defRPr>
      </a:lvl7pPr>
      <a:lvl8pPr marL="3426868" indent="-228459" algn="l" rtl="0" fontAlgn="base">
        <a:spcBef>
          <a:spcPct val="20000"/>
        </a:spcBef>
        <a:spcAft>
          <a:spcPct val="0"/>
        </a:spcAft>
        <a:buChar char="»"/>
        <a:defRPr sz="2000">
          <a:solidFill>
            <a:schemeClr val="tx1"/>
          </a:solidFill>
          <a:latin typeface="+mn-lt"/>
        </a:defRPr>
      </a:lvl8pPr>
      <a:lvl9pPr marL="3883783" indent="-22845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b" anchorCtr="0" compatLnSpc="1">
            <a:prstTxWarp prst="textNoShape">
              <a:avLst/>
            </a:prstTxWarp>
          </a:bodyPr>
          <a:lstStyle/>
          <a:p>
            <a:pPr lvl="0"/>
            <a:r>
              <a:rPr lang="en-US" smtClean="0"/>
              <a:t>Titelmasterformat durch Klicken bearbeiten</a:t>
            </a:r>
          </a:p>
        </p:txBody>
      </p:sp>
      <p:sp>
        <p:nvSpPr>
          <p:cNvPr id="1433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380" tIns="45692" rIns="91380" bIns="45692"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7B4D6473-ACC7-4210-A134-623F7EA7836C}"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096566"/>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91" y="6553200"/>
            <a:ext cx="4572000" cy="3048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a:defRPr sz="120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p:nvSpPr>
        <p:spPr bwMode="auto">
          <a:xfrm>
            <a:off x="0" y="1594"/>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lIns="91380" tIns="45692" rIns="91380" bIns="45692"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p:nvSpPr>
        <p:spPr bwMode="auto">
          <a:xfrm rot="16200000">
            <a:off x="-3144837" y="3102917"/>
            <a:ext cx="6629400" cy="341019"/>
          </a:xfrm>
          <a:prstGeom prst="rect">
            <a:avLst/>
          </a:prstGeom>
          <a:noFill/>
          <a:ln w="12700">
            <a:noFill/>
            <a:miter lim="800000"/>
            <a:headEnd/>
            <a:tailEnd/>
          </a:ln>
          <a:effectLst/>
        </p:spPr>
        <p:txBody>
          <a:bodyPr lIns="90432" tIns="44423" rIns="90432" bIns="44423">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4226340697"/>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6915" algn="l" rtl="0" fontAlgn="base">
        <a:spcBef>
          <a:spcPct val="0"/>
        </a:spcBef>
        <a:spcAft>
          <a:spcPct val="0"/>
        </a:spcAft>
        <a:defRPr kumimoji="1" sz="3200" b="1">
          <a:solidFill>
            <a:schemeClr val="bg1"/>
          </a:solidFill>
          <a:latin typeface="Trebuchet MS" pitchFamily="34" charset="0"/>
        </a:defRPr>
      </a:lvl6pPr>
      <a:lvl7pPr marL="913832" algn="l" rtl="0" fontAlgn="base">
        <a:spcBef>
          <a:spcPct val="0"/>
        </a:spcBef>
        <a:spcAft>
          <a:spcPct val="0"/>
        </a:spcAft>
        <a:defRPr kumimoji="1" sz="3200" b="1">
          <a:solidFill>
            <a:schemeClr val="bg1"/>
          </a:solidFill>
          <a:latin typeface="Trebuchet MS" pitchFamily="34" charset="0"/>
        </a:defRPr>
      </a:lvl7pPr>
      <a:lvl8pPr marL="1370748" algn="l" rtl="0" fontAlgn="base">
        <a:spcBef>
          <a:spcPct val="0"/>
        </a:spcBef>
        <a:spcAft>
          <a:spcPct val="0"/>
        </a:spcAft>
        <a:defRPr kumimoji="1" sz="3200" b="1">
          <a:solidFill>
            <a:schemeClr val="bg1"/>
          </a:solidFill>
          <a:latin typeface="Trebuchet MS" pitchFamily="34" charset="0"/>
        </a:defRPr>
      </a:lvl8pPr>
      <a:lvl9pPr marL="1827662" algn="l" rtl="0" fontAlgn="base">
        <a:spcBef>
          <a:spcPct val="0"/>
        </a:spcBef>
        <a:spcAft>
          <a:spcPct val="0"/>
        </a:spcAft>
        <a:defRPr kumimoji="1" sz="3200" b="1">
          <a:solidFill>
            <a:schemeClr val="bg1"/>
          </a:solidFill>
          <a:latin typeface="Trebuchet MS" pitchFamily="34" charset="0"/>
        </a:defRPr>
      </a:lvl9pPr>
    </p:titleStyle>
    <p:bodyStyle>
      <a:lvl1pPr marL="342686" indent="-342686"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488" indent="-285571"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2292" indent="-228459" algn="l" rtl="0" eaLnBrk="0" fontAlgn="base" hangingPunct="0">
        <a:spcBef>
          <a:spcPct val="20000"/>
        </a:spcBef>
        <a:spcAft>
          <a:spcPct val="0"/>
        </a:spcAft>
        <a:buClr>
          <a:schemeClr val="bg1"/>
        </a:buClr>
        <a:buChar char="–"/>
        <a:defRPr kumimoji="1" sz="2400" b="1">
          <a:solidFill>
            <a:schemeClr val="bg2"/>
          </a:solidFill>
          <a:latin typeface="+mn-lt"/>
        </a:defRPr>
      </a:lvl3pPr>
      <a:lvl4pPr marL="1599206" indent="-228459" algn="l" rtl="0" eaLnBrk="0" fontAlgn="base" hangingPunct="0">
        <a:spcBef>
          <a:spcPct val="20000"/>
        </a:spcBef>
        <a:spcAft>
          <a:spcPct val="0"/>
        </a:spcAft>
        <a:buClr>
          <a:schemeClr val="accent2"/>
        </a:buClr>
        <a:buChar char="–"/>
        <a:defRPr kumimoji="1" sz="2000">
          <a:solidFill>
            <a:schemeClr val="tx1"/>
          </a:solidFill>
          <a:latin typeface="+mn-lt"/>
        </a:defRPr>
      </a:lvl4pPr>
      <a:lvl5pPr marL="2056121" indent="-228459" algn="l" rtl="0" eaLnBrk="0" fontAlgn="base" hangingPunct="0">
        <a:spcBef>
          <a:spcPct val="20000"/>
        </a:spcBef>
        <a:spcAft>
          <a:spcPct val="0"/>
        </a:spcAft>
        <a:buClr>
          <a:schemeClr val="accent2"/>
        </a:buClr>
        <a:buChar char="»"/>
        <a:defRPr kumimoji="1" sz="2000">
          <a:solidFill>
            <a:schemeClr val="tx1"/>
          </a:solidFill>
          <a:latin typeface="+mn-lt"/>
        </a:defRPr>
      </a:lvl5pPr>
      <a:lvl6pPr marL="2513036" indent="-228459" algn="l" rtl="0" fontAlgn="base">
        <a:spcBef>
          <a:spcPct val="20000"/>
        </a:spcBef>
        <a:spcAft>
          <a:spcPct val="0"/>
        </a:spcAft>
        <a:buClr>
          <a:schemeClr val="accent2"/>
        </a:buClr>
        <a:buChar char="»"/>
        <a:defRPr kumimoji="1" sz="2000">
          <a:solidFill>
            <a:schemeClr val="tx1"/>
          </a:solidFill>
          <a:latin typeface="+mn-lt"/>
        </a:defRPr>
      </a:lvl6pPr>
      <a:lvl7pPr marL="2969952" indent="-228459" algn="l" rtl="0" fontAlgn="base">
        <a:spcBef>
          <a:spcPct val="20000"/>
        </a:spcBef>
        <a:spcAft>
          <a:spcPct val="0"/>
        </a:spcAft>
        <a:buClr>
          <a:schemeClr val="accent2"/>
        </a:buClr>
        <a:buChar char="»"/>
        <a:defRPr kumimoji="1" sz="2000">
          <a:solidFill>
            <a:schemeClr val="tx1"/>
          </a:solidFill>
          <a:latin typeface="+mn-lt"/>
        </a:defRPr>
      </a:lvl7pPr>
      <a:lvl8pPr marL="3426868" indent="-228459" algn="l" rtl="0" fontAlgn="base">
        <a:spcBef>
          <a:spcPct val="20000"/>
        </a:spcBef>
        <a:spcAft>
          <a:spcPct val="0"/>
        </a:spcAft>
        <a:buClr>
          <a:schemeClr val="accent2"/>
        </a:buClr>
        <a:buChar char="»"/>
        <a:defRPr kumimoji="1" sz="2000">
          <a:solidFill>
            <a:schemeClr val="tx1"/>
          </a:solidFill>
          <a:latin typeface="+mn-lt"/>
        </a:defRPr>
      </a:lvl8pPr>
      <a:lvl9pPr marL="3883783" indent="-228459"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26E32408-8FF0-5542-8579-633AE2A16EFD}"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09971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80" tIns="45692" rIns="91380" bIns="4569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380" tIns="45692" rIns="91380" bIns="4569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80" tIns="45692" rIns="91380" bIns="45692" rtlCol="0" anchor="ctr"/>
          <a:lstStyle>
            <a:lvl1pPr algn="l">
              <a:defRPr sz="1200">
                <a:solidFill>
                  <a:schemeClr val="tx1">
                    <a:tint val="75000"/>
                  </a:schemeClr>
                </a:solidFill>
              </a:defRPr>
            </a:lvl1pPr>
          </a:lstStyle>
          <a:p>
            <a:fld id="{33308962-0F53-BA44-89E2-209C88C0DE8C}" type="datetime1">
              <a:rPr lang="en-US" smtClean="0">
                <a:solidFill>
                  <a:prstClr val="black">
                    <a:tint val="75000"/>
                  </a:prstClr>
                </a:solidFill>
              </a:rPr>
              <a:pPr/>
              <a:t>5/16/17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80" tIns="45692" rIns="91380" bIns="45692"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80" tIns="45692" rIns="91380" bIns="45692" rtlCol="0" anchor="ctr"/>
          <a:lstStyle>
            <a:lvl1pPr algn="r">
              <a:defRPr sz="1200">
                <a:solidFill>
                  <a:schemeClr val="tx1">
                    <a:tint val="75000"/>
                  </a:schemeClr>
                </a:solidFill>
              </a:defRPr>
            </a:lvl1pPr>
          </a:lstStyle>
          <a:p>
            <a:fld id="{24DC6FD6-FF4C-4A07-A6C4-69E6F02FB2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61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913832" rtl="0" eaLnBrk="1" latinLnBrk="0" hangingPunct="1">
        <a:spcBef>
          <a:spcPct val="0"/>
        </a:spcBef>
        <a:buNone/>
        <a:defRPr sz="4400" kern="1200">
          <a:solidFill>
            <a:schemeClr val="tx1"/>
          </a:solidFill>
          <a:latin typeface="+mj-lt"/>
          <a:ea typeface="+mj-ea"/>
          <a:cs typeface="+mj-cs"/>
        </a:defRPr>
      </a:lvl1pPr>
    </p:titleStyle>
    <p:bodyStyle>
      <a:lvl1pPr marL="342686" indent="-342686" algn="l" defTabSz="9138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88" indent="-285571" algn="l" defTabSz="9138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92" indent="-228459" algn="l" defTabSz="9138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20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121"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036"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2"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68"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83" indent="-228459"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eaLnBrk="1" hangingPunct="1">
              <a:defRPr sz="1400">
                <a:latin typeface="+mn-lt"/>
                <a:cs typeface="+mn-cs"/>
              </a:defRPr>
            </a:lvl1pPr>
          </a:lstStyle>
          <a:p>
            <a:pPr fontAlgn="base">
              <a:spcBef>
                <a:spcPct val="0"/>
              </a:spcBef>
              <a:spcAft>
                <a:spcPct val="0"/>
              </a:spcAft>
              <a:defRPr/>
            </a:pPr>
            <a:fld id="{ED3A07E1-31F7-8A49-AEAF-7D865003494D}" type="datetime1">
              <a:rPr lang="en-US" smtClean="0">
                <a:solidFill>
                  <a:srgbClr val="000000"/>
                </a:solidFill>
              </a:rPr>
              <a:pPr fontAlgn="base">
                <a:spcBef>
                  <a:spcPct val="0"/>
                </a:spcBef>
                <a:spcAft>
                  <a:spcPct val="0"/>
                </a:spcAft>
                <a:defRPr/>
              </a:pPr>
              <a:t>5/16/17</a:t>
            </a:fld>
            <a:endParaRPr lang="en-US">
              <a:solidFill>
                <a:srgbClr val="000000"/>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0" tIns="45692" rIns="91380" bIns="45692" numCol="1" anchor="t" anchorCtr="0" compatLnSpc="1">
            <a:prstTxWarp prst="textNoShape">
              <a:avLst/>
            </a:prstTxWarp>
          </a:bodyPr>
          <a:lstStyle>
            <a:lvl1pPr algn="r" eaLnBrk="1" hangingPunct="1">
              <a:defRPr sz="1400">
                <a:latin typeface="+mn-lt"/>
                <a:cs typeface="+mn-cs"/>
              </a:defRPr>
            </a:lvl1pPr>
          </a:lstStyle>
          <a:p>
            <a:pPr fontAlgn="base">
              <a:spcBef>
                <a:spcPct val="0"/>
              </a:spcBef>
              <a:spcAft>
                <a:spcPct val="0"/>
              </a:spcAft>
              <a:defRPr/>
            </a:pPr>
            <a:fld id="{522B57B9-AD72-4EA7-8141-30BD246B618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7694023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6915" algn="ctr" rtl="0" fontAlgn="base">
        <a:spcBef>
          <a:spcPct val="0"/>
        </a:spcBef>
        <a:spcAft>
          <a:spcPct val="0"/>
        </a:spcAft>
        <a:defRPr sz="4400">
          <a:solidFill>
            <a:schemeClr val="tx2"/>
          </a:solidFill>
          <a:latin typeface="Times New Roman" pitchFamily="18" charset="0"/>
          <a:cs typeface="Arial" pitchFamily="34" charset="0"/>
        </a:defRPr>
      </a:lvl6pPr>
      <a:lvl7pPr marL="913832" algn="ctr" rtl="0" fontAlgn="base">
        <a:spcBef>
          <a:spcPct val="0"/>
        </a:spcBef>
        <a:spcAft>
          <a:spcPct val="0"/>
        </a:spcAft>
        <a:defRPr sz="4400">
          <a:solidFill>
            <a:schemeClr val="tx2"/>
          </a:solidFill>
          <a:latin typeface="Times New Roman" pitchFamily="18" charset="0"/>
          <a:cs typeface="Arial" pitchFamily="34" charset="0"/>
        </a:defRPr>
      </a:lvl7pPr>
      <a:lvl8pPr marL="1370748" algn="ctr" rtl="0" fontAlgn="base">
        <a:spcBef>
          <a:spcPct val="0"/>
        </a:spcBef>
        <a:spcAft>
          <a:spcPct val="0"/>
        </a:spcAft>
        <a:defRPr sz="4400">
          <a:solidFill>
            <a:schemeClr val="tx2"/>
          </a:solidFill>
          <a:latin typeface="Times New Roman" pitchFamily="18" charset="0"/>
          <a:cs typeface="Arial" pitchFamily="34" charset="0"/>
        </a:defRPr>
      </a:lvl8pPr>
      <a:lvl9pPr marL="1827662"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686" indent="-342686" algn="l" rtl="0" eaLnBrk="0" fontAlgn="base" hangingPunct="0">
        <a:spcBef>
          <a:spcPct val="20000"/>
        </a:spcBef>
        <a:spcAft>
          <a:spcPct val="0"/>
        </a:spcAft>
        <a:buChar char="•"/>
        <a:defRPr sz="3200">
          <a:solidFill>
            <a:schemeClr val="tx1"/>
          </a:solidFill>
          <a:latin typeface="+mn-lt"/>
          <a:ea typeface="+mn-ea"/>
          <a:cs typeface="+mn-cs"/>
        </a:defRPr>
      </a:lvl1pPr>
      <a:lvl2pPr marL="742488" indent="-285571" algn="l" rtl="0" eaLnBrk="0" fontAlgn="base" hangingPunct="0">
        <a:spcBef>
          <a:spcPct val="20000"/>
        </a:spcBef>
        <a:spcAft>
          <a:spcPct val="0"/>
        </a:spcAft>
        <a:buChar char="–"/>
        <a:defRPr sz="2800">
          <a:solidFill>
            <a:schemeClr val="tx1"/>
          </a:solidFill>
          <a:latin typeface="+mn-lt"/>
          <a:cs typeface="+mn-cs"/>
        </a:defRPr>
      </a:lvl2pPr>
      <a:lvl3pPr marL="1142292" indent="-228459" algn="l" rtl="0" eaLnBrk="0" fontAlgn="base" hangingPunct="0">
        <a:spcBef>
          <a:spcPct val="20000"/>
        </a:spcBef>
        <a:spcAft>
          <a:spcPct val="0"/>
        </a:spcAft>
        <a:buChar char="•"/>
        <a:defRPr sz="2400">
          <a:solidFill>
            <a:schemeClr val="tx1"/>
          </a:solidFill>
          <a:latin typeface="+mn-lt"/>
          <a:cs typeface="+mn-cs"/>
        </a:defRPr>
      </a:lvl3pPr>
      <a:lvl4pPr marL="1599206" indent="-228459" algn="l" rtl="0" eaLnBrk="0" fontAlgn="base" hangingPunct="0">
        <a:spcBef>
          <a:spcPct val="20000"/>
        </a:spcBef>
        <a:spcAft>
          <a:spcPct val="0"/>
        </a:spcAft>
        <a:buChar char="–"/>
        <a:defRPr sz="2000">
          <a:solidFill>
            <a:schemeClr val="tx1"/>
          </a:solidFill>
          <a:latin typeface="+mn-lt"/>
          <a:cs typeface="+mn-cs"/>
        </a:defRPr>
      </a:lvl4pPr>
      <a:lvl5pPr marL="2056121" indent="-228459" algn="l" rtl="0" eaLnBrk="0" fontAlgn="base" hangingPunct="0">
        <a:spcBef>
          <a:spcPct val="20000"/>
        </a:spcBef>
        <a:spcAft>
          <a:spcPct val="0"/>
        </a:spcAft>
        <a:buChar char="»"/>
        <a:defRPr sz="2000">
          <a:solidFill>
            <a:schemeClr val="tx1"/>
          </a:solidFill>
          <a:latin typeface="+mn-lt"/>
          <a:cs typeface="+mn-cs"/>
        </a:defRPr>
      </a:lvl5pPr>
      <a:lvl6pPr marL="2513036" indent="-228459" algn="l" rtl="0" fontAlgn="base">
        <a:spcBef>
          <a:spcPct val="20000"/>
        </a:spcBef>
        <a:spcAft>
          <a:spcPct val="0"/>
        </a:spcAft>
        <a:buChar char="»"/>
        <a:defRPr sz="2000">
          <a:solidFill>
            <a:schemeClr val="tx1"/>
          </a:solidFill>
          <a:latin typeface="+mn-lt"/>
          <a:cs typeface="+mn-cs"/>
        </a:defRPr>
      </a:lvl6pPr>
      <a:lvl7pPr marL="2969952" indent="-228459" algn="l" rtl="0" fontAlgn="base">
        <a:spcBef>
          <a:spcPct val="20000"/>
        </a:spcBef>
        <a:spcAft>
          <a:spcPct val="0"/>
        </a:spcAft>
        <a:buChar char="»"/>
        <a:defRPr sz="2000">
          <a:solidFill>
            <a:schemeClr val="tx1"/>
          </a:solidFill>
          <a:latin typeface="+mn-lt"/>
          <a:cs typeface="+mn-cs"/>
        </a:defRPr>
      </a:lvl7pPr>
      <a:lvl8pPr marL="3426868" indent="-228459" algn="l" rtl="0" fontAlgn="base">
        <a:spcBef>
          <a:spcPct val="20000"/>
        </a:spcBef>
        <a:spcAft>
          <a:spcPct val="0"/>
        </a:spcAft>
        <a:buChar char="»"/>
        <a:defRPr sz="2000">
          <a:solidFill>
            <a:schemeClr val="tx1"/>
          </a:solidFill>
          <a:latin typeface="+mn-lt"/>
          <a:cs typeface="+mn-cs"/>
        </a:defRPr>
      </a:lvl8pPr>
      <a:lvl9pPr marL="3883783" indent="-22845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5"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8" algn="l" defTabSz="913832" rtl="0" eaLnBrk="1" latinLnBrk="0" hangingPunct="1">
        <a:defRPr sz="1800" kern="1200">
          <a:solidFill>
            <a:schemeClr val="tx1"/>
          </a:solidFill>
          <a:latin typeface="+mn-lt"/>
          <a:ea typeface="+mn-ea"/>
          <a:cs typeface="+mn-cs"/>
        </a:defRPr>
      </a:lvl4pPr>
      <a:lvl5pPr marL="1827662" algn="l" defTabSz="913832" rtl="0" eaLnBrk="1" latinLnBrk="0" hangingPunct="1">
        <a:defRPr sz="1800" kern="1200">
          <a:solidFill>
            <a:schemeClr val="tx1"/>
          </a:solidFill>
          <a:latin typeface="+mn-lt"/>
          <a:ea typeface="+mn-ea"/>
          <a:cs typeface="+mn-cs"/>
        </a:defRPr>
      </a:lvl5pPr>
      <a:lvl6pPr marL="2284579" algn="l" defTabSz="913832" rtl="0" eaLnBrk="1" latinLnBrk="0" hangingPunct="1">
        <a:defRPr sz="1800" kern="1200">
          <a:solidFill>
            <a:schemeClr val="tx1"/>
          </a:solidFill>
          <a:latin typeface="+mn-lt"/>
          <a:ea typeface="+mn-ea"/>
          <a:cs typeface="+mn-cs"/>
        </a:defRPr>
      </a:lvl6pPr>
      <a:lvl7pPr marL="2741494" algn="l" defTabSz="913832" rtl="0" eaLnBrk="1" latinLnBrk="0" hangingPunct="1">
        <a:defRPr sz="1800" kern="1200">
          <a:solidFill>
            <a:schemeClr val="tx1"/>
          </a:solidFill>
          <a:latin typeface="+mn-lt"/>
          <a:ea typeface="+mn-ea"/>
          <a:cs typeface="+mn-cs"/>
        </a:defRPr>
      </a:lvl7pPr>
      <a:lvl8pPr marL="3198408" algn="l" defTabSz="913832" rtl="0" eaLnBrk="1" latinLnBrk="0" hangingPunct="1">
        <a:defRPr sz="1800" kern="1200">
          <a:solidFill>
            <a:schemeClr val="tx1"/>
          </a:solidFill>
          <a:latin typeface="+mn-lt"/>
          <a:ea typeface="+mn-ea"/>
          <a:cs typeface="+mn-cs"/>
        </a:defRPr>
      </a:lvl8pPr>
      <a:lvl9pPr marL="3655325" algn="l" defTabSz="9138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602"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29200A70-6739-E44D-8BCC-602811F69A85}" type="datetime1">
              <a:rPr lang="en-US" smtClean="0"/>
              <a:pPr defTabSz="414726" fontAlgn="base" hangingPunct="0">
                <a:lnSpc>
                  <a:spcPct val="93000"/>
                </a:lnSpc>
                <a:spcBef>
                  <a:spcPct val="0"/>
                </a:spcBef>
                <a:spcAft>
                  <a:spcPct val="0"/>
                </a:spcAft>
                <a:buClr>
                  <a:srgbClr val="000000"/>
                </a:buClr>
                <a:buSzPct val="100000"/>
                <a:buFont typeface="Times New Roman" pitchFamily="16" charset="0"/>
                <a:buNone/>
              </a:pPr>
              <a:t>5/16/17</a:t>
            </a:fld>
            <a:endParaRPr lang="en-US"/>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endParaRPr lang="en-US"/>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fontAlgn="base" hangingPunct="0">
              <a:lnSpc>
                <a:spcPct val="93000"/>
              </a:lnSpc>
              <a:spcBef>
                <a:spcPct val="0"/>
              </a:spcBef>
              <a:spcAft>
                <a:spcPct val="0"/>
              </a:spcAft>
              <a:buClr>
                <a:srgbClr val="000000"/>
              </a:buClr>
              <a:buSzPct val="100000"/>
              <a:buFont typeface="Times New Roman" pitchFamily="16" charset="0"/>
              <a:buNone/>
            </a:pPr>
            <a:fld id="{956785C9-0133-4DCA-ABE2-BA519AA51BB0}" type="slidenum">
              <a:rPr lang="en-US"/>
              <a:pPr defTabSz="414726" fontAlgn="base" hangingPunct="0">
                <a:lnSpc>
                  <a:spcPct val="93000"/>
                </a:lnSpc>
                <a:spcBef>
                  <a:spcPct val="0"/>
                </a:spcBef>
                <a:spcAft>
                  <a:spcPct val="0"/>
                </a:spcAft>
                <a:buClr>
                  <a:srgbClr val="000000"/>
                </a:buClr>
                <a:buSzPct val="100000"/>
                <a:buFont typeface="Times New Roman" pitchFamily="16" charset="0"/>
                <a:buNone/>
              </a:pPr>
              <a:t>‹#›</a:t>
            </a:fld>
            <a:endParaRPr lang="en-US"/>
          </a:p>
        </p:txBody>
      </p:sp>
    </p:spTree>
    <p:extLst>
      <p:ext uri="{BB962C8B-B14F-4D97-AF65-F5344CB8AC3E}">
        <p14:creationId xmlns:p14="http://schemas.microsoft.com/office/powerpoint/2010/main" val="288486188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CD27504-38F4-994E-A3B4-C5AF2FEA44BE}" type="datetime1">
              <a:rPr lang="en-US" smtClean="0">
                <a:solidFill>
                  <a:prstClr val="black">
                    <a:tint val="75000"/>
                  </a:prstClr>
                </a:solidFill>
              </a:rPr>
              <a:pPr defTabSz="914400"/>
              <a:t>5/16/17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10159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defTabSz="914400" fontAlgn="base">
              <a:spcBef>
                <a:spcPct val="0"/>
              </a:spcBef>
              <a:spcAft>
                <a:spcPct val="0"/>
              </a:spcAft>
              <a:defRPr/>
            </a:pPr>
            <a:fld id="{1F22BE75-E570-774A-B066-E203DCC73A40}" type="datetime1">
              <a:rPr lang="en-US" smtClean="0">
                <a:solidFill>
                  <a:srgbClr val="000000"/>
                </a:solidFill>
              </a:rPr>
              <a:pPr defTabSz="914400" fontAlgn="base">
                <a:spcBef>
                  <a:spcPct val="0"/>
                </a:spcBef>
                <a:spcAft>
                  <a:spcPct val="0"/>
                </a:spcAft>
                <a:defRPr/>
              </a:pPr>
              <a:t>5/16/17</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defTabSz="914400" fontAlgn="base">
              <a:spcBef>
                <a:spcPct val="0"/>
              </a:spcBef>
              <a:spcAft>
                <a:spcPct val="0"/>
              </a:spcAft>
              <a:defRPr/>
            </a:pPr>
            <a:fld id="{0BEAF1B3-FB9A-44F8-BF37-16D02C4ED1F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06297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79.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1" Type="http://schemas.openxmlformats.org/officeDocument/2006/relationships/slideLayout" Target="../slideLayouts/slideLayout8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wm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slideLayout" Target="../slideLayouts/slideLayout7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84.xml"/><Relationship Id="rId2" Type="http://schemas.openxmlformats.org/officeDocument/2006/relationships/notesSlide" Target="../notesSlides/notesSlide21.xml"/><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0.jpe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48.wmf"/><Relationship Id="rId13" Type="http://schemas.openxmlformats.org/officeDocument/2006/relationships/oleObject" Target="../embeddings/oleObject2.bin"/><Relationship Id="rId14" Type="http://schemas.openxmlformats.org/officeDocument/2006/relationships/image" Target="../media/image49.wmf"/><Relationship Id="rId15" Type="http://schemas.openxmlformats.org/officeDocument/2006/relationships/image" Target="../media/image56.png"/><Relationship Id="rId1" Type="http://schemas.openxmlformats.org/officeDocument/2006/relationships/vmlDrawing" Target="../drawings/vmlDrawing1.vml"/><Relationship Id="rId2" Type="http://schemas.openxmlformats.org/officeDocument/2006/relationships/slideLayout" Target="../slideLayouts/slideLayout79.xml"/><Relationship Id="rId3" Type="http://schemas.openxmlformats.org/officeDocument/2006/relationships/notesSlide" Target="../notesSlides/notesSlide22.xml"/><Relationship Id="rId4" Type="http://schemas.openxmlformats.org/officeDocument/2006/relationships/image" Target="../media/image50.jpeg"/><Relationship Id="rId5" Type="http://schemas.openxmlformats.org/officeDocument/2006/relationships/image" Target="../media/image38.png"/><Relationship Id="rId6" Type="http://schemas.openxmlformats.org/officeDocument/2006/relationships/image" Target="../media/image51.pn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png"/><Relationship Id="rId10"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www.robots.ox.ac.uk/~vgg/research/vgoogle/index.html" TargetMode="External"/><Relationship Id="rId1" Type="http://schemas.openxmlformats.org/officeDocument/2006/relationships/slideLayout" Target="../slideLayouts/slideLayout84.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robots.ox.ac.uk/~vgg/research/vgoogle/index.html" TargetMode="External"/><Relationship Id="rId1" Type="http://schemas.openxmlformats.org/officeDocument/2006/relationships/slideLayout" Target="../slideLayouts/slideLayout84.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 Type="http://schemas.openxmlformats.org/officeDocument/2006/relationships/slideLayout" Target="../slideLayouts/slideLayout83.xml"/><Relationship Id="rId2" Type="http://schemas.openxmlformats.org/officeDocument/2006/relationships/notesSlide" Target="../notesSlides/notesSlide25.xml"/><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84.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84.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1" Type="http://schemas.openxmlformats.org/officeDocument/2006/relationships/slideLayout" Target="../slideLayouts/slideLayout8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 Id="rId1" Type="http://schemas.openxmlformats.org/officeDocument/2006/relationships/slideLayout" Target="../slideLayouts/slideLayout84.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7" Type="http://schemas.openxmlformats.org/officeDocument/2006/relationships/image" Target="../media/image74.jpeg"/><Relationship Id="rId8" Type="http://schemas.openxmlformats.org/officeDocument/2006/relationships/image" Target="../media/image75.jpeg"/><Relationship Id="rId9" Type="http://schemas.openxmlformats.org/officeDocument/2006/relationships/image" Target="../media/image76.jpeg"/><Relationship Id="rId10" Type="http://schemas.openxmlformats.org/officeDocument/2006/relationships/image" Target="../media/image77.jpeg"/><Relationship Id="rId11" Type="http://schemas.openxmlformats.org/officeDocument/2006/relationships/image" Target="../media/image78.jpeg"/><Relationship Id="rId1" Type="http://schemas.openxmlformats.org/officeDocument/2006/relationships/slideLayout" Target="../slideLayouts/slideLayout84.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61.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png"/><Relationship Id="rId1" Type="http://schemas.openxmlformats.org/officeDocument/2006/relationships/slideLayout" Target="../slideLayouts/slideLayout7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1.png"/><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3.png"/><Relationship Id="rId3" Type="http://schemas.openxmlformats.org/officeDocument/2006/relationships/image" Target="../media/image8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3.bin"/><Relationship Id="rId5" Type="http://schemas.openxmlformats.org/officeDocument/2006/relationships/image" Target="../media/image85.wmf"/><Relationship Id="rId6" Type="http://schemas.openxmlformats.org/officeDocument/2006/relationships/oleObject" Target="../embeddings/oleObject4.bin"/><Relationship Id="rId7" Type="http://schemas.openxmlformats.org/officeDocument/2006/relationships/image" Target="../media/image86.wmf"/><Relationship Id="rId8" Type="http://schemas.openxmlformats.org/officeDocument/2006/relationships/oleObject" Target="../embeddings/oleObject5.bin"/><Relationship Id="rId9" Type="http://schemas.openxmlformats.org/officeDocument/2006/relationships/image" Target="../media/image87.wmf"/><Relationship Id="rId10" Type="http://schemas.openxmlformats.org/officeDocument/2006/relationships/oleObject" Target="../embeddings/oleObject6.bin"/><Relationship Id="rId11" Type="http://schemas.openxmlformats.org/officeDocument/2006/relationships/image" Target="../media/image88.wmf"/><Relationship Id="rId1" Type="http://schemas.openxmlformats.org/officeDocument/2006/relationships/vmlDrawing" Target="../drawings/vmlDrawing2.vml"/><Relationship Id="rId2"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11" Type="http://schemas.openxmlformats.org/officeDocument/2006/relationships/image" Target="../media/image97.jpeg"/><Relationship Id="rId12" Type="http://schemas.openxmlformats.org/officeDocument/2006/relationships/image" Target="../media/image98.jpeg"/><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jpeg"/><Relationship Id="rId8" Type="http://schemas.openxmlformats.org/officeDocument/2006/relationships/image" Target="../media/image94.jpeg"/><Relationship Id="rId9" Type="http://schemas.openxmlformats.org/officeDocument/2006/relationships/image" Target="../media/image95.jpeg"/><Relationship Id="rId10"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122.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43.xml"/><Relationship Id="rId3"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9.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68.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png"/><Relationship Id="rId1" Type="http://schemas.openxmlformats.org/officeDocument/2006/relationships/slideLayout" Target="../slideLayouts/slideLayout90.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3" Type="http://schemas.openxmlformats.org/officeDocument/2006/relationships/image" Target="../media/image105.wmf"/><Relationship Id="rId4" Type="http://schemas.openxmlformats.org/officeDocument/2006/relationships/image" Target="../media/image106.png"/><Relationship Id="rId1" Type="http://schemas.openxmlformats.org/officeDocument/2006/relationships/slideLayout" Target="../slideLayouts/slideLayout90.xml"/><Relationship Id="rId2" Type="http://schemas.openxmlformats.org/officeDocument/2006/relationships/notesSlide" Target="../notesSlides/notesSlide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48.xml"/><Relationship Id="rId3" Type="http://schemas.openxmlformats.org/officeDocument/2006/relationships/hyperlink" Target="http://www.cs.ubc.ca/~lowe/papers/ijcv04.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1" Type="http://schemas.openxmlformats.org/officeDocument/2006/relationships/slideLayout" Target="../slideLayouts/slideLayout90.xml"/><Relationship Id="rId2" Type="http://schemas.openxmlformats.org/officeDocument/2006/relationships/notesSlide" Target="../notesSlides/notesSlide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7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0.jpeg"/><Relationship Id="rId5" Type="http://schemas.openxmlformats.org/officeDocument/2006/relationships/image" Target="../media/image24.jpeg"/><Relationship Id="rId6" Type="http://schemas.openxmlformats.org/officeDocument/2006/relationships/image" Target="../media/image23.jpeg"/><Relationship Id="rId1" Type="http://schemas.openxmlformats.org/officeDocument/2006/relationships/slideLayout" Target="../slideLayouts/slideLayout8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Indexing local features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and instance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16</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2017</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42150480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Indexing local features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eaLnBrk="1" hangingPunct="1"/>
            <a:r>
              <a:rPr lang="en-US" sz="2800" dirty="0" smtClean="0"/>
              <a:t>When we see close points in feature space, we have similar descriptors, which indicates similar local content.</a:t>
            </a: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0" name="TextBox 19"/>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Oval 23"/>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5" name="Oval 24"/>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6" name="Oval 25"/>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Oval 27"/>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9" name="Oval 28"/>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0" name="Oval 29"/>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Oval 30"/>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34" name="Curved Connector 33"/>
          <p:cNvCxnSpPr>
            <a:endCxn id="27"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a:endCxn id="28"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963767" y="6027003"/>
            <a:ext cx="2362200" cy="830997"/>
          </a:xfrm>
          <a:prstGeom prst="rect">
            <a:avLst/>
          </a:prstGeom>
          <a:noFill/>
        </p:spPr>
        <p:txBody>
          <a:bodyPr wrap="square" rtlCol="0">
            <a:spAutoFit/>
          </a:bodyPr>
          <a:lstStyle/>
          <a:p>
            <a:pPr algn="ctr"/>
            <a:r>
              <a:rPr lang="en-US" sz="2400" dirty="0" smtClean="0"/>
              <a:t>Database images</a:t>
            </a:r>
            <a:endParaRPr lang="en-US" sz="2400" dirty="0"/>
          </a:p>
        </p:txBody>
      </p:sp>
      <p:sp>
        <p:nvSpPr>
          <p:cNvPr id="37" name="Rectangle 36"/>
          <p:cNvSpPr/>
          <p:nvPr/>
        </p:nvSpPr>
        <p:spPr bwMode="auto">
          <a:xfrm>
            <a:off x="6781800" y="348211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TextBox 37"/>
          <p:cNvSpPr txBox="1"/>
          <p:nvPr/>
        </p:nvSpPr>
        <p:spPr>
          <a:xfrm>
            <a:off x="6553200" y="4956815"/>
            <a:ext cx="1905000" cy="830997"/>
          </a:xfrm>
          <a:prstGeom prst="rect">
            <a:avLst/>
          </a:prstGeom>
          <a:noFill/>
        </p:spPr>
        <p:txBody>
          <a:bodyPr wrap="square" rtlCol="0">
            <a:spAutoFit/>
          </a:bodyPr>
          <a:lstStyle/>
          <a:p>
            <a:pPr algn="ctr"/>
            <a:r>
              <a:rPr lang="en-US" sz="2400" dirty="0" smtClean="0"/>
              <a:t>Query image</a:t>
            </a:r>
            <a:endParaRPr lang="en-US" sz="2400" dirty="0"/>
          </a:p>
        </p:txBody>
      </p:sp>
      <p:sp>
        <p:nvSpPr>
          <p:cNvPr id="39" name="Rectangle 38"/>
          <p:cNvSpPr/>
          <p:nvPr/>
        </p:nvSpPr>
        <p:spPr bwMode="auto">
          <a:xfrm rot="2887875">
            <a:off x="7356697" y="4057885"/>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5038897">
            <a:off x="7488587" y="3667687"/>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7633141" y="411562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7131221" y="4252394"/>
            <a:ext cx="407873" cy="425345"/>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43" name="Curved Connector 42"/>
          <p:cNvCxnSpPr>
            <a:endCxn id="47" idx="6"/>
          </p:cNvCxnSpPr>
          <p:nvPr/>
        </p:nvCxnSpPr>
        <p:spPr bwMode="auto">
          <a:xfrm rot="10800000" flipV="1">
            <a:off x="5105401" y="3821543"/>
            <a:ext cx="2536463" cy="281714"/>
          </a:xfrm>
          <a:prstGeom prst="curvedConnector3">
            <a:avLst/>
          </a:prstGeom>
          <a:solidFill>
            <a:schemeClr val="accent1"/>
          </a:solidFill>
          <a:ln w="9525" cap="flat" cmpd="sng" algn="ctr">
            <a:solidFill>
              <a:schemeClr val="tx1"/>
            </a:solidFill>
            <a:prstDash val="solid"/>
            <a:round/>
            <a:headEnd type="none" w="med" len="med"/>
            <a:tailEnd type="arrow"/>
          </a:ln>
          <a:effectLst/>
        </p:spPr>
      </p:cxnSp>
      <p:sp>
        <p:nvSpPr>
          <p:cNvPr id="47" name="Oval 46"/>
          <p:cNvSpPr/>
          <p:nvPr/>
        </p:nvSpPr>
        <p:spPr bwMode="auto">
          <a:xfrm>
            <a:off x="4953000" y="4038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4693722" y="3722256"/>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Oval 49"/>
          <p:cNvSpPr/>
          <p:nvPr/>
        </p:nvSpPr>
        <p:spPr bwMode="auto">
          <a:xfrm>
            <a:off x="2096837" y="4275835"/>
            <a:ext cx="564078" cy="609996"/>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5" name="TextBox 4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76128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animBg="1"/>
      <p:bldP spid="41" grpId="0" animBg="1"/>
      <p:bldP spid="42" grpId="0" animBg="1"/>
      <p:bldP spid="47" grpId="0" animBg="1"/>
      <p:bldP spid="6"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431800" y="58738"/>
            <a:ext cx="8229600" cy="1143000"/>
          </a:xfrm>
        </p:spPr>
        <p:txBody>
          <a:bodyPr/>
          <a:lstStyle/>
          <a:p>
            <a:pPr eaLnBrk="1" hangingPunct="1"/>
            <a:r>
              <a:rPr lang="en-US" dirty="0" smtClean="0"/>
              <a:t>Indexing local features</a:t>
            </a:r>
          </a:p>
        </p:txBody>
      </p:sp>
      <p:sp>
        <p:nvSpPr>
          <p:cNvPr id="63491" name="Content Placeholder 6"/>
          <p:cNvSpPr>
            <a:spLocks noGrp="1"/>
          </p:cNvSpPr>
          <p:nvPr>
            <p:ph idx="1"/>
          </p:nvPr>
        </p:nvSpPr>
        <p:spPr>
          <a:xfrm>
            <a:off x="446088" y="1420813"/>
            <a:ext cx="8545512" cy="4525962"/>
          </a:xfrm>
        </p:spPr>
        <p:txBody>
          <a:bodyPr/>
          <a:lstStyle/>
          <a:p>
            <a:pPr eaLnBrk="1" hangingPunct="1"/>
            <a:r>
              <a:rPr lang="en-US" sz="2800" dirty="0" smtClean="0"/>
              <a:t>With potentially </a:t>
            </a:r>
            <a:r>
              <a:rPr lang="en-US" sz="2800" dirty="0" smtClean="0">
                <a:solidFill>
                  <a:srgbClr val="FF0000"/>
                </a:solidFill>
              </a:rPr>
              <a:t>thousands of features per image</a:t>
            </a:r>
            <a:r>
              <a:rPr lang="en-US" sz="2800" dirty="0" smtClean="0"/>
              <a:t>, and </a:t>
            </a:r>
            <a:r>
              <a:rPr lang="en-US" sz="2800" dirty="0" smtClean="0">
                <a:solidFill>
                  <a:srgbClr val="FF0000"/>
                </a:solidFill>
              </a:rPr>
              <a:t>hundreds to millions of images to search</a:t>
            </a:r>
            <a:r>
              <a:rPr lang="en-US" sz="2800" dirty="0" smtClean="0"/>
              <a:t>, how to efficiently find those that are relevant to a new image?</a:t>
            </a:r>
          </a:p>
          <a:p>
            <a:pPr eaLnBrk="1" hangingPunct="1"/>
            <a:endParaRPr lang="en-US"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2" eaLnBrk="1" hangingPunct="1"/>
            <a:endParaRPr lang="en-US" sz="2800" dirty="0" smtClean="0"/>
          </a:p>
          <a:p>
            <a:pPr lvl="3" eaLnBrk="1" hangingPunct="1"/>
            <a:endParaRPr lang="en-US" sz="2800" dirty="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2467635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106363"/>
            <a:ext cx="8229600" cy="1143000"/>
          </a:xfrm>
        </p:spPr>
        <p:txBody>
          <a:bodyPr>
            <a:normAutofit fontScale="90000"/>
          </a:bodyPr>
          <a:lstStyle/>
          <a:p>
            <a:r>
              <a:rPr lang="en-US" smtClean="0"/>
              <a:t>Indexing local features: </a:t>
            </a:r>
            <a:br>
              <a:rPr lang="en-US" smtClean="0"/>
            </a:br>
            <a:r>
              <a:rPr lang="en-US" smtClean="0"/>
              <a:t>inverted file index</a:t>
            </a:r>
          </a:p>
        </p:txBody>
      </p:sp>
      <p:sp>
        <p:nvSpPr>
          <p:cNvPr id="64515" name="Content Placeholder 2"/>
          <p:cNvSpPr>
            <a:spLocks noGrp="1"/>
          </p:cNvSpPr>
          <p:nvPr>
            <p:ph idx="1"/>
          </p:nvPr>
        </p:nvSpPr>
        <p:spPr>
          <a:xfrm>
            <a:off x="5703888" y="1420813"/>
            <a:ext cx="3213100" cy="4525962"/>
          </a:xfrm>
        </p:spPr>
        <p:txBody>
          <a:bodyPr>
            <a:normAutofit lnSpcReduction="10000"/>
          </a:bodyPr>
          <a:lstStyle/>
          <a:p>
            <a:pPr eaLnBrk="1" hangingPunct="1">
              <a:spcAft>
                <a:spcPts val="600"/>
              </a:spcAft>
            </a:pPr>
            <a:r>
              <a:rPr lang="en-US" sz="2400" dirty="0" smtClean="0"/>
              <a:t>For text documents, an efficient way to find all </a:t>
            </a:r>
            <a:r>
              <a:rPr lang="en-US" sz="2400" i="1" dirty="0" smtClean="0">
                <a:solidFill>
                  <a:srgbClr val="004DBF"/>
                </a:solidFill>
              </a:rPr>
              <a:t>pages</a:t>
            </a:r>
            <a:r>
              <a:rPr lang="en-US" sz="2400" dirty="0" smtClean="0"/>
              <a:t> on which a </a:t>
            </a:r>
            <a:r>
              <a:rPr lang="en-US" sz="2400" i="1" dirty="0" smtClean="0">
                <a:solidFill>
                  <a:srgbClr val="7030A0"/>
                </a:solidFill>
              </a:rPr>
              <a:t>word</a:t>
            </a:r>
            <a:r>
              <a:rPr lang="en-US" sz="2400" dirty="0" smtClean="0"/>
              <a:t> occurs is to use an index…</a:t>
            </a:r>
          </a:p>
          <a:p>
            <a:pPr eaLnBrk="1" hangingPunct="1">
              <a:spcAft>
                <a:spcPts val="600"/>
              </a:spcAft>
            </a:pPr>
            <a:r>
              <a:rPr lang="en-US" sz="2400" dirty="0" smtClean="0"/>
              <a:t>We want to find all </a:t>
            </a:r>
            <a:r>
              <a:rPr lang="en-US" sz="2400" i="1" dirty="0" smtClean="0">
                <a:solidFill>
                  <a:srgbClr val="004DBF"/>
                </a:solidFill>
              </a:rPr>
              <a:t>images</a:t>
            </a:r>
            <a:r>
              <a:rPr lang="en-US" sz="2400" dirty="0" smtClean="0"/>
              <a:t> in which a </a:t>
            </a:r>
            <a:r>
              <a:rPr lang="en-US" sz="2400" i="1" dirty="0" smtClean="0">
                <a:solidFill>
                  <a:srgbClr val="7030A0"/>
                </a:solidFill>
              </a:rPr>
              <a:t>feature</a:t>
            </a:r>
            <a:r>
              <a:rPr lang="en-US" sz="2400" dirty="0" smtClean="0"/>
              <a:t> occurs.</a:t>
            </a:r>
          </a:p>
          <a:p>
            <a:pPr eaLnBrk="1" hangingPunct="1">
              <a:spcAft>
                <a:spcPts val="600"/>
              </a:spcAft>
            </a:pPr>
            <a:r>
              <a:rPr lang="en-US" sz="2400" dirty="0" smtClean="0"/>
              <a:t>To use this idea, we’ll need to map our features to “visual words”.</a:t>
            </a:r>
          </a:p>
          <a:p>
            <a:endParaRPr lang="en-US" sz="2400" dirty="0" smtClean="0"/>
          </a:p>
        </p:txBody>
      </p:sp>
      <p:pic>
        <p:nvPicPr>
          <p:cNvPr id="64516"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419225"/>
            <a:ext cx="4953000" cy="724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713089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US" smtClean="0">
                <a:latin typeface="Arial" pitchFamily="34" charset="0"/>
                <a:cs typeface="Arial" pitchFamily="34" charset="0"/>
              </a:rPr>
              <a:t>Text retrieval vs. image search</a:t>
            </a:r>
          </a:p>
        </p:txBody>
      </p:sp>
      <p:sp>
        <p:nvSpPr>
          <p:cNvPr id="65539" name="Rectangle 3"/>
          <p:cNvSpPr>
            <a:spLocks noGrp="1"/>
          </p:cNvSpPr>
          <p:nvPr>
            <p:ph type="body" idx="1"/>
          </p:nvPr>
        </p:nvSpPr>
        <p:spPr/>
        <p:txBody>
          <a:bodyPr/>
          <a:lstStyle/>
          <a:p>
            <a:r>
              <a:rPr lang="en-US" sz="2800" smtClean="0">
                <a:latin typeface="Arial" pitchFamily="34" charset="0"/>
                <a:cs typeface="Arial" pitchFamily="34" charset="0"/>
              </a:rPr>
              <a:t>What makes the problems similar, different?</a:t>
            </a:r>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5359001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33338"/>
            <a:ext cx="8229600" cy="1143000"/>
          </a:xfrm>
        </p:spPr>
        <p:txBody>
          <a:bodyPr/>
          <a:lstStyle/>
          <a:p>
            <a:r>
              <a:rPr lang="en-US" smtClean="0">
                <a:latin typeface="Arial" pitchFamily="34" charset="0"/>
                <a:cs typeface="Arial" pitchFamily="34" charset="0"/>
              </a:rPr>
              <a:t>Visual words: main idea</a:t>
            </a:r>
          </a:p>
        </p:txBody>
      </p:sp>
      <p:sp>
        <p:nvSpPr>
          <p:cNvPr id="66563" name="Content Placeholder 2"/>
          <p:cNvSpPr>
            <a:spLocks noGrp="1"/>
          </p:cNvSpPr>
          <p:nvPr>
            <p:ph idx="1"/>
          </p:nvPr>
        </p:nvSpPr>
        <p:spPr/>
        <p:txBody>
          <a:bodyPr/>
          <a:lstStyle/>
          <a:p>
            <a:endParaRPr lang="en-US" smtClean="0">
              <a:latin typeface="Arial" pitchFamily="34" charset="0"/>
              <a:cs typeface="Arial" pitchFamily="34" charset="0"/>
            </a:endParaRPr>
          </a:p>
        </p:txBody>
      </p:sp>
      <p:sp>
        <p:nvSpPr>
          <p:cNvPr id="94" name="Content Placeholder 6"/>
          <p:cNvSpPr txBox="1">
            <a:spLocks/>
          </p:cNvSpPr>
          <p:nvPr/>
        </p:nvSpPr>
        <p:spPr bwMode="auto">
          <a:xfrm>
            <a:off x="457200" y="1146175"/>
            <a:ext cx="86868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Extract some local features from a number of images …</a:t>
            </a:r>
          </a:p>
          <a:p>
            <a:pPr marL="342900" indent="-342900" fontAlgn="base">
              <a:spcBef>
                <a:spcPct val="20000"/>
              </a:spcBef>
              <a:spcAft>
                <a:spcPct val="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66565" name="Rectangle 2"/>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96" name="Picture 3" descr="115_15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123950" y="1912938"/>
            <a:ext cx="3143250" cy="2546350"/>
            <a:chOff x="708" y="499"/>
            <a:chExt cx="1980" cy="1604"/>
          </a:xfrm>
        </p:grpSpPr>
        <p:sp>
          <p:nvSpPr>
            <p:cNvPr id="66628" name="Oval 5"/>
            <p:cNvSpPr>
              <a:spLocks noChangeArrowheads="1"/>
            </p:cNvSpPr>
            <p:nvPr/>
          </p:nvSpPr>
          <p:spPr bwMode="auto">
            <a:xfrm rot="613854">
              <a:off x="1265" y="180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9" name="Oval 6"/>
            <p:cNvSpPr>
              <a:spLocks noChangeArrowheads="1"/>
            </p:cNvSpPr>
            <p:nvPr/>
          </p:nvSpPr>
          <p:spPr bwMode="auto">
            <a:xfrm>
              <a:off x="864" y="1037"/>
              <a:ext cx="768" cy="52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0" name="Oval 7"/>
            <p:cNvSpPr>
              <a:spLocks noChangeArrowheads="1"/>
            </p:cNvSpPr>
            <p:nvPr/>
          </p:nvSpPr>
          <p:spPr bwMode="auto">
            <a:xfrm rot="-1606730">
              <a:off x="2016" y="170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1" name="Oval 8"/>
            <p:cNvSpPr>
              <a:spLocks noChangeArrowheads="1"/>
            </p:cNvSpPr>
            <p:nvPr/>
          </p:nvSpPr>
          <p:spPr bwMode="auto">
            <a:xfrm>
              <a:off x="1668" y="500"/>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2" name="Oval 9"/>
            <p:cNvSpPr>
              <a:spLocks noChangeArrowheads="1"/>
            </p:cNvSpPr>
            <p:nvPr/>
          </p:nvSpPr>
          <p:spPr bwMode="auto">
            <a:xfrm rot="613854">
              <a:off x="1448" y="1867"/>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3" name="Oval 10"/>
            <p:cNvSpPr>
              <a:spLocks noChangeArrowheads="1"/>
            </p:cNvSpPr>
            <p:nvPr/>
          </p:nvSpPr>
          <p:spPr bwMode="auto">
            <a:xfrm rot="2358062">
              <a:off x="917" y="164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4" name="Oval 11"/>
            <p:cNvSpPr>
              <a:spLocks noChangeArrowheads="1"/>
            </p:cNvSpPr>
            <p:nvPr/>
          </p:nvSpPr>
          <p:spPr bwMode="auto">
            <a:xfrm flipH="1">
              <a:off x="2385" y="1229"/>
              <a:ext cx="288" cy="14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5" name="Oval 12"/>
            <p:cNvSpPr>
              <a:spLocks noChangeArrowheads="1"/>
            </p:cNvSpPr>
            <p:nvPr/>
          </p:nvSpPr>
          <p:spPr bwMode="auto">
            <a:xfrm rot="1176257">
              <a:off x="1152" y="1776"/>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6" name="Oval 13"/>
            <p:cNvSpPr>
              <a:spLocks noChangeArrowheads="1"/>
            </p:cNvSpPr>
            <p:nvPr/>
          </p:nvSpPr>
          <p:spPr bwMode="auto">
            <a:xfrm rot="613854">
              <a:off x="1839" y="499"/>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7" name="Oval 14"/>
            <p:cNvSpPr>
              <a:spLocks noChangeArrowheads="1"/>
            </p:cNvSpPr>
            <p:nvPr/>
          </p:nvSpPr>
          <p:spPr bwMode="auto">
            <a:xfrm>
              <a:off x="1577" y="686"/>
              <a:ext cx="336" cy="110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8" name="Oval 15"/>
            <p:cNvSpPr>
              <a:spLocks noChangeArrowheads="1"/>
            </p:cNvSpPr>
            <p:nvPr/>
          </p:nvSpPr>
          <p:spPr bwMode="auto">
            <a:xfrm rot="-1855333">
              <a:off x="974" y="816"/>
              <a:ext cx="121" cy="23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39" name="Oval 16"/>
            <p:cNvSpPr>
              <a:spLocks noChangeArrowheads="1"/>
            </p:cNvSpPr>
            <p:nvPr/>
          </p:nvSpPr>
          <p:spPr bwMode="auto">
            <a:xfrm rot="2771294">
              <a:off x="2309" y="681"/>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0" name="Oval 17"/>
            <p:cNvSpPr>
              <a:spLocks noChangeArrowheads="1"/>
            </p:cNvSpPr>
            <p:nvPr/>
          </p:nvSpPr>
          <p:spPr bwMode="auto">
            <a:xfrm rot="2771294">
              <a:off x="799" y="1504"/>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1" name="Oval 18"/>
            <p:cNvSpPr>
              <a:spLocks noChangeArrowheads="1"/>
            </p:cNvSpPr>
            <p:nvPr/>
          </p:nvSpPr>
          <p:spPr bwMode="auto">
            <a:xfrm rot="18828706" flipH="1">
              <a:off x="2198" y="1536"/>
              <a:ext cx="226"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2" name="Oval 19"/>
            <p:cNvSpPr>
              <a:spLocks noChangeArrowheads="1"/>
            </p:cNvSpPr>
            <p:nvPr/>
          </p:nvSpPr>
          <p:spPr bwMode="auto">
            <a:xfrm rot="3765951">
              <a:off x="2405" y="77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3" name="Oval 20"/>
            <p:cNvSpPr>
              <a:spLocks noChangeArrowheads="1"/>
            </p:cNvSpPr>
            <p:nvPr/>
          </p:nvSpPr>
          <p:spPr bwMode="auto">
            <a:xfrm rot="18828706" flipH="1">
              <a:off x="900" y="907"/>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4" name="Oval 21"/>
            <p:cNvSpPr>
              <a:spLocks noChangeArrowheads="1"/>
            </p:cNvSpPr>
            <p:nvPr/>
          </p:nvSpPr>
          <p:spPr bwMode="auto">
            <a:xfrm rot="1635042">
              <a:off x="1010" y="1715"/>
              <a:ext cx="144"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5" name="Oval 22"/>
            <p:cNvSpPr>
              <a:spLocks noChangeArrowheads="1"/>
            </p:cNvSpPr>
            <p:nvPr/>
          </p:nvSpPr>
          <p:spPr bwMode="auto">
            <a:xfrm rot="-215175">
              <a:off x="1968" y="886"/>
              <a:ext cx="192" cy="65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6" name="Oval 23"/>
            <p:cNvSpPr>
              <a:spLocks noChangeArrowheads="1"/>
            </p:cNvSpPr>
            <p:nvPr/>
          </p:nvSpPr>
          <p:spPr bwMode="auto">
            <a:xfrm rot="-1140700">
              <a:off x="1783" y="1777"/>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7" name="Oval 24"/>
            <p:cNvSpPr>
              <a:spLocks noChangeArrowheads="1"/>
            </p:cNvSpPr>
            <p:nvPr/>
          </p:nvSpPr>
          <p:spPr bwMode="auto">
            <a:xfrm rot="-1140700">
              <a:off x="1670" y="18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8" name="Oval 25"/>
            <p:cNvSpPr>
              <a:spLocks noChangeArrowheads="1"/>
            </p:cNvSpPr>
            <p:nvPr/>
          </p:nvSpPr>
          <p:spPr bwMode="auto">
            <a:xfrm rot="-1140700">
              <a:off x="1246" y="665"/>
              <a:ext cx="138"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49" name="Oval 26"/>
            <p:cNvSpPr>
              <a:spLocks noChangeArrowheads="1"/>
            </p:cNvSpPr>
            <p:nvPr/>
          </p:nvSpPr>
          <p:spPr bwMode="auto">
            <a:xfrm rot="-1140700">
              <a:off x="2031" y="586"/>
              <a:ext cx="192"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0" name="Oval 27"/>
            <p:cNvSpPr>
              <a:spLocks noChangeArrowheads="1"/>
            </p:cNvSpPr>
            <p:nvPr/>
          </p:nvSpPr>
          <p:spPr bwMode="auto">
            <a:xfrm rot="-3299226">
              <a:off x="2352" y="1421"/>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1" name="Oval 28"/>
            <p:cNvSpPr>
              <a:spLocks noChangeArrowheads="1"/>
            </p:cNvSpPr>
            <p:nvPr/>
          </p:nvSpPr>
          <p:spPr bwMode="auto">
            <a:xfrm rot="-3299226">
              <a:off x="2398" y="1315"/>
              <a:ext cx="17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2" name="Oval 29"/>
            <p:cNvSpPr>
              <a:spLocks noChangeArrowheads="1"/>
            </p:cNvSpPr>
            <p:nvPr/>
          </p:nvSpPr>
          <p:spPr bwMode="auto">
            <a:xfrm flipH="1">
              <a:off x="2400" y="1028"/>
              <a:ext cx="288" cy="1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3" name="Oval 30"/>
            <p:cNvSpPr>
              <a:spLocks noChangeArrowheads="1"/>
            </p:cNvSpPr>
            <p:nvPr/>
          </p:nvSpPr>
          <p:spPr bwMode="auto">
            <a:xfrm flipH="1">
              <a:off x="708" y="1348"/>
              <a:ext cx="187" cy="1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54" name="Oval 31"/>
            <p:cNvSpPr>
              <a:spLocks noChangeArrowheads="1"/>
            </p:cNvSpPr>
            <p:nvPr/>
          </p:nvSpPr>
          <p:spPr bwMode="auto">
            <a:xfrm rot="613854">
              <a:off x="1465" y="581"/>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32"/>
          <p:cNvGrpSpPr>
            <a:grpSpLocks/>
          </p:cNvGrpSpPr>
          <p:nvPr/>
        </p:nvGrpSpPr>
        <p:grpSpPr bwMode="auto">
          <a:xfrm>
            <a:off x="5562600" y="1958975"/>
            <a:ext cx="3011488" cy="2671763"/>
            <a:chOff x="3504" y="525"/>
            <a:chExt cx="1897" cy="1683"/>
          </a:xfrm>
        </p:grpSpPr>
        <p:sp>
          <p:nvSpPr>
            <p:cNvPr id="66599" name="Oval 3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0" name="Oval 3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1" name="Oval 3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2" name="Oval 3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3" name="Oval 3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4" name="Oval 3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5" name="Oval 3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6" name="Oval 4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7" name="Oval 4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8" name="Oval 4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09" name="Oval 4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0" name="Oval 4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1" name="Oval 4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2" name="Oval 4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3" name="Oval 4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4" name="Oval 4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5" name="Oval 4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6" name="Oval 5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7" name="Oval 5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8" name="Oval 5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19" name="Oval 5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0" name="Oval 5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1" name="Oval 5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2" name="Oval 5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3" name="Oval 5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4" name="Oval 5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5" name="Oval 5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6" name="Oval 6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6627" name="Oval 6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62"/>
          <p:cNvGrpSpPr>
            <a:grpSpLocks/>
          </p:cNvGrpSpPr>
          <p:nvPr/>
        </p:nvGrpSpPr>
        <p:grpSpPr bwMode="auto">
          <a:xfrm>
            <a:off x="1219200" y="1970088"/>
            <a:ext cx="7304088" cy="2655887"/>
            <a:chOff x="768" y="535"/>
            <a:chExt cx="4601" cy="1673"/>
          </a:xfrm>
        </p:grpSpPr>
        <p:sp>
          <p:nvSpPr>
            <p:cNvPr id="156" name="Line 63"/>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64"/>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65"/>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66"/>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67"/>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68"/>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69"/>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70"/>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71"/>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72"/>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6" name="Line 73"/>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7" name="Line 74"/>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8" name="Line 75"/>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9" name="Line 76"/>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0" name="Line 77"/>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1" name="Line 78"/>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2" name="Line 79"/>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3" name="Line 80"/>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4" name="Line 81"/>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5" name="Line 82"/>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6" name="Line 83"/>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7" name="Line 84"/>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8" name="Line 85"/>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79" name="Line 86"/>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0" name="Line 87"/>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1" name="Line 88"/>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82" name="Line 89"/>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sp>
        <p:nvSpPr>
          <p:cNvPr id="66570" name="Text Box 92"/>
          <p:cNvSpPr txBox="1">
            <a:spLocks noChangeArrowheads="1"/>
          </p:cNvSpPr>
          <p:nvPr/>
        </p:nvSpPr>
        <p:spPr bwMode="auto">
          <a:xfrm>
            <a:off x="5037138" y="4797425"/>
            <a:ext cx="374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smtClean="0">
                <a:solidFill>
                  <a:srgbClr val="000000"/>
                </a:solidFill>
                <a:latin typeface="Trebuchet MS" pitchFamily="34" charset="0"/>
              </a:rPr>
              <a:t>e.g., SIFT descriptor space: each point is 128-dimensional</a:t>
            </a:r>
          </a:p>
        </p:txBody>
      </p:sp>
      <p:sp>
        <p:nvSpPr>
          <p:cNvPr id="185" name="Text Box 90"/>
          <p:cNvSpPr txBox="1">
            <a:spLocks noChangeArrowheads="1"/>
          </p:cNvSpPr>
          <p:nvPr/>
        </p:nvSpPr>
        <p:spPr bwMode="auto">
          <a:xfrm>
            <a:off x="449263" y="6538913"/>
            <a:ext cx="5688012" cy="304800"/>
          </a:xfrm>
          <a:prstGeom prst="rect">
            <a:avLst/>
          </a:prstGeom>
          <a:noFill/>
          <a:ln w="9525">
            <a:noFill/>
            <a:miter lim="800000"/>
            <a:headEnd/>
            <a:tailEnd/>
          </a:ln>
        </p:spPr>
        <p:txBody>
          <a:bodyPr>
            <a:spAutoFit/>
          </a:bodyPr>
          <a:lstStyle/>
          <a:p>
            <a:pPr>
              <a:spcBef>
                <a:spcPct val="50000"/>
              </a:spcBef>
              <a:defRPr/>
            </a:pPr>
            <a:r>
              <a:rPr lang="en-US" sz="1400" kern="0" dirty="0">
                <a:solidFill>
                  <a:srgbClr val="000000"/>
                </a:solidFill>
                <a:latin typeface="Trebuchet MS" pitchFamily="34" charset="0"/>
              </a:rPr>
              <a:t>Slide credit: D. </a:t>
            </a:r>
            <a:r>
              <a:rPr lang="en-US" sz="1400" kern="0" dirty="0" err="1">
                <a:solidFill>
                  <a:srgbClr val="000000"/>
                </a:solidFill>
                <a:latin typeface="Trebuchet MS" pitchFamily="34" charset="0"/>
              </a:rPr>
              <a:t>Nister</a:t>
            </a:r>
            <a:r>
              <a:rPr lang="en-US" sz="1400" kern="0" dirty="0">
                <a:solidFill>
                  <a:srgbClr val="000000"/>
                </a:solidFill>
                <a:latin typeface="Trebuchet MS" pitchFamily="34" charset="0"/>
              </a:rPr>
              <a:t>, CVPR 2006</a:t>
            </a:r>
          </a:p>
        </p:txBody>
      </p:sp>
      <p:sp>
        <p:nvSpPr>
          <p:cNvPr id="95" name="Slide Number Placeholder 94"/>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718425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nodeType="afterGroup">
                            <p:stCondLst>
                              <p:cond delay="500"/>
                            </p:stCondLst>
                            <p:childTnLst>
                              <p:par>
                                <p:cTn id="23" presetID="54" presetClass="exit" presetSubtype="0" decel="100000" fill="hold" nodeType="afterEffect">
                                  <p:stCondLst>
                                    <p:cond delay="0"/>
                                  </p:stCondLst>
                                  <p:childTnLst>
                                    <p:anim calcmode="lin" valueType="num">
                                      <p:cBhvr>
                                        <p:cTn id="24" dur="500"/>
                                        <p:tgtEl>
                                          <p:spTgt spid="96"/>
                                        </p:tgtEl>
                                        <p:attrNameLst>
                                          <p:attrName>ppt_w</p:attrName>
                                        </p:attrNameLst>
                                      </p:cBhvr>
                                      <p:tavLst>
                                        <p:tav tm="0">
                                          <p:val>
                                            <p:strVal val="ppt_w"/>
                                          </p:val>
                                        </p:tav>
                                        <p:tav tm="100000">
                                          <p:val>
                                            <p:strVal val="ppt_w*0.05"/>
                                          </p:val>
                                        </p:tav>
                                      </p:tavLst>
                                    </p:anim>
                                    <p:anim calcmode="lin" valueType="num">
                                      <p:cBhvr>
                                        <p:cTn id="25" dur="500"/>
                                        <p:tgtEl>
                                          <p:spTgt spid="96"/>
                                        </p:tgtEl>
                                        <p:attrNameLst>
                                          <p:attrName>ppt_h</p:attrName>
                                        </p:attrNameLst>
                                      </p:cBhvr>
                                      <p:tavLst>
                                        <p:tav tm="0">
                                          <p:val>
                                            <p:strVal val="ppt_h"/>
                                          </p:val>
                                        </p:tav>
                                        <p:tav tm="100000">
                                          <p:val>
                                            <p:strVal val="ppt_h"/>
                                          </p:val>
                                        </p:tav>
                                      </p:tavLst>
                                    </p:anim>
                                    <p:anim calcmode="lin" valueType="num">
                                      <p:cBhvr>
                                        <p:cTn id="26" dur="500"/>
                                        <p:tgtEl>
                                          <p:spTgt spid="96"/>
                                        </p:tgtEl>
                                        <p:attrNameLst>
                                          <p:attrName>ppt_x</p:attrName>
                                        </p:attrNameLst>
                                      </p:cBhvr>
                                      <p:tavLst>
                                        <p:tav tm="0">
                                          <p:val>
                                            <p:strVal val="ppt_x"/>
                                          </p:val>
                                        </p:tav>
                                        <p:tav tm="100000">
                                          <p:val>
                                            <p:strVal val="ppt_x-.2"/>
                                          </p:val>
                                        </p:tav>
                                      </p:tavLst>
                                    </p:anim>
                                    <p:anim calcmode="lin" valueType="num">
                                      <p:cBhvr>
                                        <p:cTn id="27" dur="500"/>
                                        <p:tgtEl>
                                          <p:spTgt spid="96"/>
                                        </p:tgtEl>
                                        <p:attrNameLst>
                                          <p:attrName>ppt_y</p:attrName>
                                        </p:attrNameLst>
                                      </p:cBhvr>
                                      <p:tavLst>
                                        <p:tav tm="0">
                                          <p:val>
                                            <p:strVal val="ppt_y"/>
                                          </p:val>
                                        </p:tav>
                                        <p:tav tm="100000">
                                          <p:val>
                                            <p:strVal val="ppt_y"/>
                                          </p:val>
                                        </p:tav>
                                      </p:tavLst>
                                    </p:anim>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78" name="Picture 2" descr="115_1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5635625" y="1917700"/>
            <a:ext cx="2322513" cy="2560638"/>
            <a:chOff x="3550" y="502"/>
            <a:chExt cx="1463" cy="1613"/>
          </a:xfrm>
        </p:grpSpPr>
        <p:sp>
          <p:nvSpPr>
            <p:cNvPr id="67647" name="Oval 5"/>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8" name="Oval 6"/>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9" name="Oval 7"/>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0" name="Oval 8"/>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1" name="Oval 9"/>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2" name="Oval 10"/>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3" name="Oval 11"/>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4" name="Oval 12"/>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5" name="Oval 13"/>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6" name="Oval 14"/>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7" name="Oval 15"/>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8" name="Oval 16"/>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59" name="Oval 17"/>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0" name="Oval 18"/>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61" name="Oval 19"/>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0"/>
          <p:cNvGrpSpPr>
            <a:grpSpLocks/>
          </p:cNvGrpSpPr>
          <p:nvPr/>
        </p:nvGrpSpPr>
        <p:grpSpPr bwMode="auto">
          <a:xfrm>
            <a:off x="927100" y="1423988"/>
            <a:ext cx="3286125" cy="3281362"/>
            <a:chOff x="584" y="191"/>
            <a:chExt cx="2070" cy="2067"/>
          </a:xfrm>
        </p:grpSpPr>
        <p:sp>
          <p:nvSpPr>
            <p:cNvPr id="67635" name="Oval 21"/>
            <p:cNvSpPr>
              <a:spLocks noChangeArrowheads="1"/>
            </p:cNvSpPr>
            <p:nvPr/>
          </p:nvSpPr>
          <p:spPr bwMode="auto">
            <a:xfrm>
              <a:off x="1503" y="314"/>
              <a:ext cx="348" cy="5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6" name="Oval 22"/>
            <p:cNvSpPr>
              <a:spLocks noChangeArrowheads="1"/>
            </p:cNvSpPr>
            <p:nvPr/>
          </p:nvSpPr>
          <p:spPr bwMode="auto">
            <a:xfrm rot="1683787" flipH="1">
              <a:off x="1934" y="1337"/>
              <a:ext cx="720" cy="40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7" name="Oval 23"/>
            <p:cNvSpPr>
              <a:spLocks noChangeArrowheads="1"/>
            </p:cNvSpPr>
            <p:nvPr/>
          </p:nvSpPr>
          <p:spPr bwMode="auto">
            <a:xfrm rot="613854">
              <a:off x="1952" y="868"/>
              <a:ext cx="281" cy="46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8" name="Oval 24"/>
            <p:cNvSpPr>
              <a:spLocks noChangeArrowheads="1"/>
            </p:cNvSpPr>
            <p:nvPr/>
          </p:nvSpPr>
          <p:spPr bwMode="auto">
            <a:xfrm rot="613854">
              <a:off x="1536" y="1440"/>
              <a:ext cx="336" cy="81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39" name="Oval 25"/>
            <p:cNvSpPr>
              <a:spLocks noChangeArrowheads="1"/>
            </p:cNvSpPr>
            <p:nvPr/>
          </p:nvSpPr>
          <p:spPr bwMode="auto">
            <a:xfrm>
              <a:off x="1056" y="912"/>
              <a:ext cx="528" cy="9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0" name="Oval 26"/>
            <p:cNvSpPr>
              <a:spLocks noChangeArrowheads="1"/>
            </p:cNvSpPr>
            <p:nvPr/>
          </p:nvSpPr>
          <p:spPr bwMode="auto">
            <a:xfrm rot="613854">
              <a:off x="1584" y="720"/>
              <a:ext cx="528"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1" name="Oval 27"/>
            <p:cNvSpPr>
              <a:spLocks noChangeArrowheads="1"/>
            </p:cNvSpPr>
            <p:nvPr/>
          </p:nvSpPr>
          <p:spPr bwMode="auto">
            <a:xfrm rot="-1205321">
              <a:off x="584" y="958"/>
              <a:ext cx="816" cy="48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2" name="Oval 28"/>
            <p:cNvSpPr>
              <a:spLocks noChangeArrowheads="1"/>
            </p:cNvSpPr>
            <p:nvPr/>
          </p:nvSpPr>
          <p:spPr bwMode="auto">
            <a:xfrm rot="737102">
              <a:off x="713" y="826"/>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3" name="Oval 29"/>
            <p:cNvSpPr>
              <a:spLocks noChangeArrowheads="1"/>
            </p:cNvSpPr>
            <p:nvPr/>
          </p:nvSpPr>
          <p:spPr bwMode="auto">
            <a:xfrm rot="737102">
              <a:off x="912" y="413"/>
              <a:ext cx="672"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4" name="Oval 30"/>
            <p:cNvSpPr>
              <a:spLocks noChangeArrowheads="1"/>
            </p:cNvSpPr>
            <p:nvPr/>
          </p:nvSpPr>
          <p:spPr bwMode="auto">
            <a:xfrm rot="20862898" flipH="1">
              <a:off x="1829" y="623"/>
              <a:ext cx="672" cy="38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5" name="Oval 31"/>
            <p:cNvSpPr>
              <a:spLocks noChangeArrowheads="1"/>
            </p:cNvSpPr>
            <p:nvPr/>
          </p:nvSpPr>
          <p:spPr bwMode="auto">
            <a:xfrm rot="737102">
              <a:off x="1525" y="1102"/>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46" name="Oval 32"/>
            <p:cNvSpPr>
              <a:spLocks noChangeArrowheads="1"/>
            </p:cNvSpPr>
            <p:nvPr/>
          </p:nvSpPr>
          <p:spPr bwMode="auto">
            <a:xfrm rot="737102">
              <a:off x="1727" y="191"/>
              <a:ext cx="432" cy="62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33"/>
          <p:cNvGrpSpPr>
            <a:grpSpLocks/>
          </p:cNvGrpSpPr>
          <p:nvPr/>
        </p:nvGrpSpPr>
        <p:grpSpPr bwMode="auto">
          <a:xfrm>
            <a:off x="1600200" y="1951038"/>
            <a:ext cx="6318250" cy="2498725"/>
            <a:chOff x="1008" y="523"/>
            <a:chExt cx="3980" cy="1574"/>
          </a:xfrm>
        </p:grpSpPr>
        <p:sp>
          <p:nvSpPr>
            <p:cNvPr id="110" name="Line 34"/>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1" name="Line 35"/>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2" name="Line 36"/>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3" name="Line 37"/>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4" name="Line 38"/>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5" name="Line 39"/>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6" name="Line 40"/>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7" name="Line 41"/>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8" name="Line 42"/>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19" name="Line 43"/>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0" name="Line 44"/>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21" name="Line 45"/>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5" name="Group 46"/>
          <p:cNvGrpSpPr>
            <a:grpSpLocks/>
          </p:cNvGrpSpPr>
          <p:nvPr/>
        </p:nvGrpSpPr>
        <p:grpSpPr bwMode="auto">
          <a:xfrm>
            <a:off x="5562600" y="1958975"/>
            <a:ext cx="3011488" cy="2671763"/>
            <a:chOff x="3504" y="525"/>
            <a:chExt cx="1897" cy="1683"/>
          </a:xfrm>
        </p:grpSpPr>
        <p:sp>
          <p:nvSpPr>
            <p:cNvPr id="67594" name="Oval 47"/>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5" name="Oval 48"/>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6" name="Oval 49"/>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7" name="Oval 50"/>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8" name="Oval 51"/>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599" name="Oval 52"/>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0" name="Oval 53"/>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1" name="Oval 54"/>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2" name="Oval 55"/>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3" name="Oval 56"/>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4" name="Oval 57"/>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5" name="Oval 58"/>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6" name="Oval 59"/>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7" name="Oval 60"/>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8" name="Oval 61"/>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09" name="Oval 62"/>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0" name="Oval 63"/>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1" name="Oval 64"/>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2" name="Oval 65"/>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3" name="Oval 66"/>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4" name="Oval 67"/>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5" name="Oval 68"/>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6" name="Oval 69"/>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7" name="Oval 70"/>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8" name="Oval 71"/>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19" name="Oval 72"/>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0" name="Oval 73"/>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1" name="Oval 74"/>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7622" name="Oval 75"/>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15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79" name="Slide Number Placeholder 78"/>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68975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anim calcmode="lin" valueType="num">
                                      <p:cBhvr>
                                        <p:cTn id="8" dur="500" fill="hold"/>
                                        <p:tgtEl>
                                          <p:spTgt spid="78"/>
                                        </p:tgtEl>
                                        <p:attrNameLst>
                                          <p:attrName>ppt_x</p:attrName>
                                        </p:attrNameLst>
                                      </p:cBhvr>
                                      <p:tavLst>
                                        <p:tav tm="0">
                                          <p:val>
                                            <p:strVal val="#ppt_x"/>
                                          </p:val>
                                        </p:tav>
                                        <p:tav tm="100000">
                                          <p:val>
                                            <p:strVal val="#ppt_x"/>
                                          </p:val>
                                        </p:tav>
                                      </p:tavLst>
                                    </p:anim>
                                    <p:anim calcmode="lin" valueType="num">
                                      <p:cBhvr>
                                        <p:cTn id="9" dur="500" fill="hold"/>
                                        <p:tgtEl>
                                          <p:spTgt spid="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78"/>
                                        </p:tgtEl>
                                        <p:attrNameLst>
                                          <p:attrName>ppt_w</p:attrName>
                                        </p:attrNameLst>
                                      </p:cBhvr>
                                      <p:tavLst>
                                        <p:tav tm="0">
                                          <p:val>
                                            <p:strVal val="ppt_w"/>
                                          </p:val>
                                        </p:tav>
                                        <p:tav tm="100000">
                                          <p:val>
                                            <p:strVal val="ppt_w*0.05"/>
                                          </p:val>
                                        </p:tav>
                                      </p:tavLst>
                                    </p:anim>
                                    <p:anim calcmode="lin" valueType="num">
                                      <p:cBhvr>
                                        <p:cTn id="24" dur="500"/>
                                        <p:tgtEl>
                                          <p:spTgt spid="78"/>
                                        </p:tgtEl>
                                        <p:attrNameLst>
                                          <p:attrName>ppt_h</p:attrName>
                                        </p:attrNameLst>
                                      </p:cBhvr>
                                      <p:tavLst>
                                        <p:tav tm="0">
                                          <p:val>
                                            <p:strVal val="ppt_h"/>
                                          </p:val>
                                        </p:tav>
                                        <p:tav tm="100000">
                                          <p:val>
                                            <p:strVal val="ppt_h"/>
                                          </p:val>
                                        </p:tav>
                                      </p:tavLst>
                                    </p:anim>
                                    <p:anim calcmode="lin" valueType="num">
                                      <p:cBhvr>
                                        <p:cTn id="25" dur="500"/>
                                        <p:tgtEl>
                                          <p:spTgt spid="78"/>
                                        </p:tgtEl>
                                        <p:attrNameLst>
                                          <p:attrName>ppt_x</p:attrName>
                                        </p:attrNameLst>
                                      </p:cBhvr>
                                      <p:tavLst>
                                        <p:tav tm="0">
                                          <p:val>
                                            <p:strVal val="ppt_x"/>
                                          </p:val>
                                        </p:tav>
                                        <p:tav tm="100000">
                                          <p:val>
                                            <p:strVal val="ppt_x-.2"/>
                                          </p:val>
                                        </p:tav>
                                      </p:tavLst>
                                    </p:anim>
                                    <p:anim calcmode="lin" valueType="num">
                                      <p:cBhvr>
                                        <p:cTn id="26" dur="500"/>
                                        <p:tgtEl>
                                          <p:spTgt spid="78"/>
                                        </p:tgtEl>
                                        <p:attrNameLst>
                                          <p:attrName>ppt_y</p:attrName>
                                        </p:attrNameLst>
                                      </p:cBhvr>
                                      <p:tavLst>
                                        <p:tav tm="0">
                                          <p:val>
                                            <p:strVal val="ppt_y"/>
                                          </p:val>
                                        </p:tav>
                                        <p:tav tm="100000">
                                          <p:val>
                                            <p:strVal val="ppt_y"/>
                                          </p:val>
                                        </p:tav>
                                      </p:tavLst>
                                    </p:anim>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68611" name="Content Placeholder 2"/>
          <p:cNvSpPr>
            <a:spLocks noGrp="1"/>
          </p:cNvSpPr>
          <p:nvPr>
            <p:ph idx="1"/>
          </p:nvPr>
        </p:nvSpPr>
        <p:spPr/>
        <p:txBody>
          <a:bodyPr/>
          <a:lstStyle/>
          <a:p>
            <a:endParaRPr lang="en-US" smtClean="0">
              <a:latin typeface="Arial" pitchFamily="34" charset="0"/>
              <a:cs typeface="Arial" pitchFamily="34" charset="0"/>
            </a:endParaRPr>
          </a:p>
        </p:txBody>
      </p:sp>
      <p:pic>
        <p:nvPicPr>
          <p:cNvPr id="124" name="Picture 2" descr="115_15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7975"/>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3"/>
          <p:cNvSpPr>
            <a:spLocks noChangeArrowheads="1"/>
          </p:cNvSpPr>
          <p:nvPr/>
        </p:nvSpPr>
        <p:spPr bwMode="auto">
          <a:xfrm>
            <a:off x="5029200" y="1577975"/>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 name="Group 4"/>
          <p:cNvGrpSpPr>
            <a:grpSpLocks/>
          </p:cNvGrpSpPr>
          <p:nvPr/>
        </p:nvGrpSpPr>
        <p:grpSpPr bwMode="auto">
          <a:xfrm>
            <a:off x="762000" y="1870075"/>
            <a:ext cx="3863975" cy="2670175"/>
            <a:chOff x="480" y="472"/>
            <a:chExt cx="2434" cy="1682"/>
          </a:xfrm>
        </p:grpSpPr>
        <p:sp>
          <p:nvSpPr>
            <p:cNvPr id="68714" name="Oval 5"/>
            <p:cNvSpPr>
              <a:spLocks noChangeArrowheads="1"/>
            </p:cNvSpPr>
            <p:nvPr/>
          </p:nvSpPr>
          <p:spPr bwMode="auto">
            <a:xfrm rot="613854">
              <a:off x="959" y="1444"/>
              <a:ext cx="384" cy="43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5" name="Oval 6"/>
            <p:cNvSpPr>
              <a:spLocks noChangeArrowheads="1"/>
            </p:cNvSpPr>
            <p:nvPr/>
          </p:nvSpPr>
          <p:spPr bwMode="auto">
            <a:xfrm rot="613854">
              <a:off x="814" y="575"/>
              <a:ext cx="384" cy="33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6" name="Oval 7"/>
            <p:cNvSpPr>
              <a:spLocks noChangeArrowheads="1"/>
            </p:cNvSpPr>
            <p:nvPr/>
          </p:nvSpPr>
          <p:spPr bwMode="auto">
            <a:xfrm>
              <a:off x="480" y="864"/>
              <a:ext cx="463" cy="8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7" name="Oval 8"/>
            <p:cNvSpPr>
              <a:spLocks noChangeArrowheads="1"/>
            </p:cNvSpPr>
            <p:nvPr/>
          </p:nvSpPr>
          <p:spPr bwMode="auto">
            <a:xfrm rot="-659712">
              <a:off x="714" y="1546"/>
              <a:ext cx="288" cy="24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8" name="Oval 9"/>
            <p:cNvSpPr>
              <a:spLocks noChangeArrowheads="1"/>
            </p:cNvSpPr>
            <p:nvPr/>
          </p:nvSpPr>
          <p:spPr bwMode="auto">
            <a:xfrm rot="-659712">
              <a:off x="964" y="815"/>
              <a:ext cx="384" cy="3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19" name="Oval 10"/>
            <p:cNvSpPr>
              <a:spLocks noChangeArrowheads="1"/>
            </p:cNvSpPr>
            <p:nvPr/>
          </p:nvSpPr>
          <p:spPr bwMode="auto">
            <a:xfrm rot="-659712">
              <a:off x="1160" y="662"/>
              <a:ext cx="472" cy="48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0" name="Oval 11"/>
            <p:cNvSpPr>
              <a:spLocks noChangeArrowheads="1"/>
            </p:cNvSpPr>
            <p:nvPr/>
          </p:nvSpPr>
          <p:spPr bwMode="auto">
            <a:xfrm rot="-659712">
              <a:off x="1571" y="992"/>
              <a:ext cx="384" cy="14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1" name="Oval 12"/>
            <p:cNvSpPr>
              <a:spLocks noChangeArrowheads="1"/>
            </p:cNvSpPr>
            <p:nvPr/>
          </p:nvSpPr>
          <p:spPr bwMode="auto">
            <a:xfrm rot="-323525">
              <a:off x="1932" y="1240"/>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2" name="Oval 13"/>
            <p:cNvSpPr>
              <a:spLocks noChangeArrowheads="1"/>
            </p:cNvSpPr>
            <p:nvPr/>
          </p:nvSpPr>
          <p:spPr bwMode="auto">
            <a:xfrm rot="-323525">
              <a:off x="1891" y="1465"/>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3" name="Oval 14"/>
            <p:cNvSpPr>
              <a:spLocks noChangeArrowheads="1"/>
            </p:cNvSpPr>
            <p:nvPr/>
          </p:nvSpPr>
          <p:spPr bwMode="auto">
            <a:xfrm rot="-323525">
              <a:off x="1942" y="1134"/>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4" name="Oval 15"/>
            <p:cNvSpPr>
              <a:spLocks noChangeArrowheads="1"/>
            </p:cNvSpPr>
            <p:nvPr/>
          </p:nvSpPr>
          <p:spPr bwMode="auto">
            <a:xfrm rot="613854">
              <a:off x="1001" y="1057"/>
              <a:ext cx="410" cy="4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5" name="Oval 16"/>
            <p:cNvSpPr>
              <a:spLocks noChangeArrowheads="1"/>
            </p:cNvSpPr>
            <p:nvPr/>
          </p:nvSpPr>
          <p:spPr bwMode="auto">
            <a:xfrm rot="-323525">
              <a:off x="1824" y="1677"/>
              <a:ext cx="236" cy="16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6" name="Oval 17"/>
            <p:cNvSpPr>
              <a:spLocks noChangeArrowheads="1"/>
            </p:cNvSpPr>
            <p:nvPr/>
          </p:nvSpPr>
          <p:spPr bwMode="auto">
            <a:xfrm rot="-323525">
              <a:off x="1879" y="813"/>
              <a:ext cx="23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7" name="Oval 18"/>
            <p:cNvSpPr>
              <a:spLocks noChangeArrowheads="1"/>
            </p:cNvSpPr>
            <p:nvPr/>
          </p:nvSpPr>
          <p:spPr bwMode="auto">
            <a:xfrm rot="608847">
              <a:off x="1779" y="612"/>
              <a:ext cx="256" cy="19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8" name="Oval 19"/>
            <p:cNvSpPr>
              <a:spLocks noChangeArrowheads="1"/>
            </p:cNvSpPr>
            <p:nvPr/>
          </p:nvSpPr>
          <p:spPr bwMode="auto">
            <a:xfrm rot="608847">
              <a:off x="1680" y="480"/>
              <a:ext cx="189" cy="15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29" name="Oval 20"/>
            <p:cNvSpPr>
              <a:spLocks noChangeArrowheads="1"/>
            </p:cNvSpPr>
            <p:nvPr/>
          </p:nvSpPr>
          <p:spPr bwMode="auto">
            <a:xfrm rot="608847">
              <a:off x="971" y="472"/>
              <a:ext cx="432" cy="288"/>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0" name="Oval 21"/>
            <p:cNvSpPr>
              <a:spLocks noChangeArrowheads="1"/>
            </p:cNvSpPr>
            <p:nvPr/>
          </p:nvSpPr>
          <p:spPr bwMode="auto">
            <a:xfrm rot="608847">
              <a:off x="1531" y="1007"/>
              <a:ext cx="449" cy="624"/>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1" name="Oval 22"/>
            <p:cNvSpPr>
              <a:spLocks noChangeArrowheads="1"/>
            </p:cNvSpPr>
            <p:nvPr/>
          </p:nvSpPr>
          <p:spPr bwMode="auto">
            <a:xfrm rot="608847">
              <a:off x="1854" y="643"/>
              <a:ext cx="1060" cy="1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732" name="Oval 23"/>
            <p:cNvSpPr>
              <a:spLocks noChangeArrowheads="1"/>
            </p:cNvSpPr>
            <p:nvPr/>
          </p:nvSpPr>
          <p:spPr bwMode="auto">
            <a:xfrm rot="1501949">
              <a:off x="1346" y="1452"/>
              <a:ext cx="528" cy="70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24"/>
          <p:cNvGrpSpPr>
            <a:grpSpLocks/>
          </p:cNvGrpSpPr>
          <p:nvPr/>
        </p:nvGrpSpPr>
        <p:grpSpPr bwMode="auto">
          <a:xfrm>
            <a:off x="1066800" y="1890713"/>
            <a:ext cx="7467600" cy="2227262"/>
            <a:chOff x="672" y="485"/>
            <a:chExt cx="4704" cy="1403"/>
          </a:xfrm>
        </p:grpSpPr>
        <p:sp>
          <p:nvSpPr>
            <p:cNvPr id="147" name="Line 25"/>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8" name="Line 26"/>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49" name="Line 2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0" name="Line 28"/>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1" name="Line 29"/>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2" name="Line 30"/>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3" name="Line 31"/>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4" name="Line 32"/>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5" name="Line 33"/>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6" name="Line 34"/>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7" name="Line 35"/>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8" name="Line 36"/>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59" name="Line 37"/>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0" name="Line 38"/>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1" name="Line 39"/>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2" name="Line 40"/>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3" name="Line 41"/>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4" name="Line 42"/>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sp>
          <p:nvSpPr>
            <p:cNvPr id="165" name="Line 43"/>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pPr>
                <a:defRPr/>
              </a:pPr>
              <a:endParaRPr lang="en-US" kern="0">
                <a:solidFill>
                  <a:sysClr val="windowText" lastClr="000000"/>
                </a:solidFill>
                <a:latin typeface="Arial" pitchFamily="34" charset="0"/>
              </a:endParaRPr>
            </a:p>
          </p:txBody>
        </p:sp>
      </p:grpSp>
      <p:grpSp>
        <p:nvGrpSpPr>
          <p:cNvPr id="4" name="Group 44"/>
          <p:cNvGrpSpPr>
            <a:grpSpLocks/>
          </p:cNvGrpSpPr>
          <p:nvPr/>
        </p:nvGrpSpPr>
        <p:grpSpPr bwMode="auto">
          <a:xfrm>
            <a:off x="5889625" y="1881188"/>
            <a:ext cx="2647950" cy="2262187"/>
            <a:chOff x="3710" y="479"/>
            <a:chExt cx="1668" cy="1425"/>
          </a:xfrm>
        </p:grpSpPr>
        <p:sp>
          <p:nvSpPr>
            <p:cNvPr id="68675" name="Oval 45"/>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6" name="Oval 46"/>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7" name="Oval 47"/>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8" name="Oval 48"/>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9" name="Oval 4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0" name="Oval 50"/>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1" name="Oval 51"/>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2" name="Oval 52"/>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3" name="Oval 53"/>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4" name="Oval 54"/>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5" name="Oval 55"/>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6" name="Oval 56"/>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7" name="Oval 57"/>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8" name="Oval 58"/>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89" name="Oval 59"/>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0" name="Oval 60"/>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1" name="Oval 61"/>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2" name="Oval 62"/>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3" name="Oval 63"/>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94" name="Oval 64"/>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65"/>
          <p:cNvGrpSpPr>
            <a:grpSpLocks/>
          </p:cNvGrpSpPr>
          <p:nvPr/>
        </p:nvGrpSpPr>
        <p:grpSpPr bwMode="auto">
          <a:xfrm>
            <a:off x="5562600" y="1806575"/>
            <a:ext cx="3011488" cy="2824163"/>
            <a:chOff x="3504" y="432"/>
            <a:chExt cx="1897" cy="1779"/>
          </a:xfrm>
        </p:grpSpPr>
        <p:grpSp>
          <p:nvGrpSpPr>
            <p:cNvPr id="6" name="Group 66"/>
            <p:cNvGrpSpPr>
              <a:grpSpLocks/>
            </p:cNvGrpSpPr>
            <p:nvPr/>
          </p:nvGrpSpPr>
          <p:grpSpPr bwMode="auto">
            <a:xfrm>
              <a:off x="4075" y="432"/>
              <a:ext cx="1075" cy="1355"/>
              <a:chOff x="4075" y="432"/>
              <a:chExt cx="1075" cy="1355"/>
            </a:xfrm>
          </p:grpSpPr>
          <p:sp>
            <p:nvSpPr>
              <p:cNvPr id="68666" name="Oval 67"/>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7" name="Oval 68"/>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8" name="Oval 69"/>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9" name="Oval 70"/>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0" name="Oval 71"/>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1" name="Oval 72"/>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2" name="Oval 73"/>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3" name="Oval 74"/>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74" name="Oval 75"/>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76"/>
            <p:cNvGrpSpPr>
              <a:grpSpLocks/>
            </p:cNvGrpSpPr>
            <p:nvPr/>
          </p:nvGrpSpPr>
          <p:grpSpPr bwMode="auto">
            <a:xfrm>
              <a:off x="3550" y="502"/>
              <a:ext cx="1463" cy="1613"/>
              <a:chOff x="3550" y="502"/>
              <a:chExt cx="1463" cy="1613"/>
            </a:xfrm>
          </p:grpSpPr>
          <p:sp>
            <p:nvSpPr>
              <p:cNvPr id="68651" name="Oval 77"/>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2" name="Oval 78"/>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3" name="Oval 79"/>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4" name="Oval 80"/>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5" name="Oval 81"/>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6" name="Oval 82"/>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7" name="Oval 83"/>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8" name="Oval 84"/>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9" name="Oval 85"/>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0" name="Oval 86"/>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1" name="Oval 87"/>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2" name="Oval 88"/>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3" name="Oval 89"/>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4" name="Oval 90"/>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65" name="Oval 91"/>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92"/>
            <p:cNvGrpSpPr>
              <a:grpSpLocks/>
            </p:cNvGrpSpPr>
            <p:nvPr/>
          </p:nvGrpSpPr>
          <p:grpSpPr bwMode="auto">
            <a:xfrm>
              <a:off x="3504" y="528"/>
              <a:ext cx="1897" cy="1683"/>
              <a:chOff x="3504" y="525"/>
              <a:chExt cx="1897" cy="1683"/>
            </a:xfrm>
          </p:grpSpPr>
          <p:sp>
            <p:nvSpPr>
              <p:cNvPr id="68622" name="Oval 93"/>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3" name="Oval 94"/>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4" name="Oval 95"/>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5" name="Oval 96"/>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6" name="Oval 97"/>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7" name="Oval 98"/>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8" name="Oval 99"/>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29" name="Oval 100"/>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0" name="Oval 101"/>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1" name="Oval 102"/>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2" name="Oval 103"/>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3" name="Oval 104"/>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4" name="Oval 105"/>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5" name="Oval 106"/>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6" name="Oval 107"/>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7" name="Oval 108"/>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8" name="Oval 109"/>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39" name="Oval 110"/>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0" name="Oval 111"/>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1" name="Oval 112"/>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2" name="Oval 113"/>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3" name="Oval 114"/>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4" name="Oval 115"/>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5" name="Oval 116"/>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6" name="Oval 117"/>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7" name="Oval 118"/>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8" name="Oval 119"/>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49" name="Oval 120"/>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8650" name="Oval 121"/>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sp>
        <p:nvSpPr>
          <p:cNvPr id="24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a:solidFill>
                  <a:srgbClr val="000000"/>
                </a:solidFill>
                <a:latin typeface="Arial" pitchFamily="34" charset="0"/>
                <a:cs typeface="Arial" pitchFamily="34" charset="0"/>
              </a:rPr>
              <a:t>Visual words: main idea</a:t>
            </a:r>
            <a:endParaRPr lang="en-US" sz="4400" kern="0" dirty="0">
              <a:solidFill>
                <a:srgbClr val="000000"/>
              </a:solidFill>
              <a:latin typeface="Arial" pitchFamily="34" charset="0"/>
              <a:cs typeface="Arial" pitchFamily="34" charset="0"/>
            </a:endParaRPr>
          </a:p>
        </p:txBody>
      </p:sp>
      <p:sp>
        <p:nvSpPr>
          <p:cNvPr id="125" name="Slide Number Placeholder 124"/>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2061995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anim calcmode="lin" valueType="num">
                                      <p:cBhvr>
                                        <p:cTn id="8" dur="500" fill="hold"/>
                                        <p:tgtEl>
                                          <p:spTgt spid="124"/>
                                        </p:tgtEl>
                                        <p:attrNameLst>
                                          <p:attrName>ppt_x</p:attrName>
                                        </p:attrNameLst>
                                      </p:cBhvr>
                                      <p:tavLst>
                                        <p:tav tm="0">
                                          <p:val>
                                            <p:strVal val="#ppt_x"/>
                                          </p:val>
                                        </p:tav>
                                        <p:tav tm="100000">
                                          <p:val>
                                            <p:strVal val="#ppt_x"/>
                                          </p:val>
                                        </p:tav>
                                      </p:tavLst>
                                    </p:anim>
                                    <p:anim calcmode="lin" valueType="num">
                                      <p:cBhvr>
                                        <p:cTn id="9" dur="500" fill="hold"/>
                                        <p:tgtEl>
                                          <p:spTgt spid="12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4"/>
                                        </p:tgtEl>
                                        <p:attrNameLst>
                                          <p:attrName>ppt_w</p:attrName>
                                        </p:attrNameLst>
                                      </p:cBhvr>
                                      <p:tavLst>
                                        <p:tav tm="0">
                                          <p:val>
                                            <p:strVal val="ppt_w"/>
                                          </p:val>
                                        </p:tav>
                                        <p:tav tm="100000">
                                          <p:val>
                                            <p:strVal val="ppt_w*0.05"/>
                                          </p:val>
                                        </p:tav>
                                      </p:tavLst>
                                    </p:anim>
                                    <p:anim calcmode="lin" valueType="num">
                                      <p:cBhvr>
                                        <p:cTn id="24" dur="500"/>
                                        <p:tgtEl>
                                          <p:spTgt spid="124"/>
                                        </p:tgtEl>
                                        <p:attrNameLst>
                                          <p:attrName>ppt_h</p:attrName>
                                        </p:attrNameLst>
                                      </p:cBhvr>
                                      <p:tavLst>
                                        <p:tav tm="0">
                                          <p:val>
                                            <p:strVal val="ppt_h"/>
                                          </p:val>
                                        </p:tav>
                                        <p:tav tm="100000">
                                          <p:val>
                                            <p:strVal val="ppt_h"/>
                                          </p:val>
                                        </p:tav>
                                      </p:tavLst>
                                    </p:anim>
                                    <p:anim calcmode="lin" valueType="num">
                                      <p:cBhvr>
                                        <p:cTn id="25" dur="500"/>
                                        <p:tgtEl>
                                          <p:spTgt spid="124"/>
                                        </p:tgtEl>
                                        <p:attrNameLst>
                                          <p:attrName>ppt_x</p:attrName>
                                        </p:attrNameLst>
                                      </p:cBhvr>
                                      <p:tavLst>
                                        <p:tav tm="0">
                                          <p:val>
                                            <p:strVal val="ppt_x"/>
                                          </p:val>
                                        </p:tav>
                                        <p:tav tm="100000">
                                          <p:val>
                                            <p:strVal val="ppt_x-.2"/>
                                          </p:val>
                                        </p:tav>
                                      </p:tavLst>
                                    </p:anim>
                                    <p:anim calcmode="lin" valueType="num">
                                      <p:cBhvr>
                                        <p:cTn id="26" dur="500"/>
                                        <p:tgtEl>
                                          <p:spTgt spid="124"/>
                                        </p:tgtEl>
                                        <p:attrNameLst>
                                          <p:attrName>ppt_y</p:attrName>
                                        </p:attrNameLst>
                                      </p:cBhvr>
                                      <p:tavLst>
                                        <p:tav tm="0">
                                          <p:val>
                                            <p:strVal val="ppt_y"/>
                                          </p:val>
                                        </p:tav>
                                        <p:tav tm="100000">
                                          <p:val>
                                            <p:strVal val="ppt_y"/>
                                          </p:val>
                                        </p:tav>
                                      </p:tavLst>
                                    </p:anim>
                                    <p:animEffect transition="out" filter="fade">
                                      <p:cBhvr>
                                        <p:cTn id="27" dur="500"/>
                                        <p:tgtEl>
                                          <p:spTgt spid="124"/>
                                        </p:tgtEl>
                                      </p:cBhvr>
                                    </p:animEffect>
                                    <p:set>
                                      <p:cBhvr>
                                        <p:cTn id="28" dur="1" fill="hold">
                                          <p:stCondLst>
                                            <p:cond delay="499"/>
                                          </p:stCondLst>
                                        </p:cTn>
                                        <p:tgtEl>
                                          <p:spTgt spid="124"/>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latin typeface="Arial" pitchFamily="34" charset="0"/>
              <a:cs typeface="Arial" pitchFamily="34" charset="0"/>
            </a:endParaRPr>
          </a:p>
        </p:txBody>
      </p:sp>
      <p:pic>
        <p:nvPicPr>
          <p:cNvPr id="126" name="Picture 2" descr="115_1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906463" y="1519238"/>
            <a:ext cx="3584575" cy="2511425"/>
            <a:chOff x="571" y="249"/>
            <a:chExt cx="2258" cy="1582"/>
          </a:xfrm>
        </p:grpSpPr>
        <p:sp>
          <p:nvSpPr>
            <p:cNvPr id="69762" name="Oval 4"/>
            <p:cNvSpPr>
              <a:spLocks noChangeArrowheads="1"/>
            </p:cNvSpPr>
            <p:nvPr/>
          </p:nvSpPr>
          <p:spPr bwMode="auto">
            <a:xfrm rot="613854">
              <a:off x="2197" y="253"/>
              <a:ext cx="632" cy="32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3" name="Oval 5"/>
            <p:cNvSpPr>
              <a:spLocks noChangeArrowheads="1"/>
            </p:cNvSpPr>
            <p:nvPr/>
          </p:nvSpPr>
          <p:spPr bwMode="auto">
            <a:xfrm rot="613854">
              <a:off x="571" y="863"/>
              <a:ext cx="184" cy="14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4" name="Oval 6"/>
            <p:cNvSpPr>
              <a:spLocks noChangeArrowheads="1"/>
            </p:cNvSpPr>
            <p:nvPr/>
          </p:nvSpPr>
          <p:spPr bwMode="auto">
            <a:xfrm rot="613854">
              <a:off x="1945" y="973"/>
              <a:ext cx="298" cy="47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5" name="Oval 7"/>
            <p:cNvSpPr>
              <a:spLocks noChangeArrowheads="1"/>
            </p:cNvSpPr>
            <p:nvPr/>
          </p:nvSpPr>
          <p:spPr bwMode="auto">
            <a:xfrm rot="613854">
              <a:off x="1696" y="818"/>
              <a:ext cx="344" cy="9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6" name="Oval 8"/>
            <p:cNvSpPr>
              <a:spLocks noChangeArrowheads="1"/>
            </p:cNvSpPr>
            <p:nvPr/>
          </p:nvSpPr>
          <p:spPr bwMode="auto">
            <a:xfrm rot="1593798">
              <a:off x="607" y="249"/>
              <a:ext cx="462" cy="86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7" name="Oval 9"/>
            <p:cNvSpPr>
              <a:spLocks noChangeArrowheads="1"/>
            </p:cNvSpPr>
            <p:nvPr/>
          </p:nvSpPr>
          <p:spPr bwMode="auto">
            <a:xfrm rot="613854">
              <a:off x="2256" y="115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8" name="Oval 10"/>
            <p:cNvSpPr>
              <a:spLocks noChangeArrowheads="1"/>
            </p:cNvSpPr>
            <p:nvPr/>
          </p:nvSpPr>
          <p:spPr bwMode="auto">
            <a:xfrm rot="613854">
              <a:off x="1967" y="1615"/>
              <a:ext cx="320" cy="21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69" name="Oval 11"/>
            <p:cNvSpPr>
              <a:spLocks noChangeArrowheads="1"/>
            </p:cNvSpPr>
            <p:nvPr/>
          </p:nvSpPr>
          <p:spPr bwMode="auto">
            <a:xfrm rot="613854">
              <a:off x="2217" y="834"/>
              <a:ext cx="219" cy="15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0" name="Oval 12"/>
            <p:cNvSpPr>
              <a:spLocks noChangeArrowheads="1"/>
            </p:cNvSpPr>
            <p:nvPr/>
          </p:nvSpPr>
          <p:spPr bwMode="auto">
            <a:xfrm rot="613854">
              <a:off x="2125" y="1522"/>
              <a:ext cx="184" cy="189"/>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1" name="Oval 13"/>
            <p:cNvSpPr>
              <a:spLocks noChangeArrowheads="1"/>
            </p:cNvSpPr>
            <p:nvPr/>
          </p:nvSpPr>
          <p:spPr bwMode="auto">
            <a:xfrm rot="613854">
              <a:off x="2214" y="1306"/>
              <a:ext cx="184" cy="225"/>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2" name="Oval 14"/>
            <p:cNvSpPr>
              <a:spLocks noChangeArrowheads="1"/>
            </p:cNvSpPr>
            <p:nvPr/>
          </p:nvSpPr>
          <p:spPr bwMode="auto">
            <a:xfrm rot="613854">
              <a:off x="2447" y="1261"/>
              <a:ext cx="184" cy="336"/>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3" name="Oval 15"/>
            <p:cNvSpPr>
              <a:spLocks noChangeArrowheads="1"/>
            </p:cNvSpPr>
            <p:nvPr/>
          </p:nvSpPr>
          <p:spPr bwMode="auto">
            <a:xfrm rot="613854">
              <a:off x="1226" y="395"/>
              <a:ext cx="275" cy="683"/>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4" name="Oval 16"/>
            <p:cNvSpPr>
              <a:spLocks noChangeArrowheads="1"/>
            </p:cNvSpPr>
            <p:nvPr/>
          </p:nvSpPr>
          <p:spPr bwMode="auto">
            <a:xfrm rot="1985307">
              <a:off x="726" y="62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5" name="Oval 17"/>
            <p:cNvSpPr>
              <a:spLocks noChangeArrowheads="1"/>
            </p:cNvSpPr>
            <p:nvPr/>
          </p:nvSpPr>
          <p:spPr bwMode="auto">
            <a:xfrm rot="1985307">
              <a:off x="860" y="308"/>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6" name="Oval 18"/>
            <p:cNvSpPr>
              <a:spLocks noChangeArrowheads="1"/>
            </p:cNvSpPr>
            <p:nvPr/>
          </p:nvSpPr>
          <p:spPr bwMode="auto">
            <a:xfrm rot="1985307">
              <a:off x="1807" y="135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7" name="Oval 19"/>
            <p:cNvSpPr>
              <a:spLocks noChangeArrowheads="1"/>
            </p:cNvSpPr>
            <p:nvPr/>
          </p:nvSpPr>
          <p:spPr bwMode="auto">
            <a:xfrm rot="1985307">
              <a:off x="1746" y="113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8" name="Oval 20"/>
            <p:cNvSpPr>
              <a:spLocks noChangeArrowheads="1"/>
            </p:cNvSpPr>
            <p:nvPr/>
          </p:nvSpPr>
          <p:spPr bwMode="auto">
            <a:xfrm rot="1985307">
              <a:off x="2250" y="1040"/>
              <a:ext cx="194" cy="111"/>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79" name="Oval 21"/>
            <p:cNvSpPr>
              <a:spLocks noChangeArrowheads="1"/>
            </p:cNvSpPr>
            <p:nvPr/>
          </p:nvSpPr>
          <p:spPr bwMode="auto">
            <a:xfrm rot="1985307">
              <a:off x="913" y="475"/>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0" name="Oval 22"/>
            <p:cNvSpPr>
              <a:spLocks noChangeArrowheads="1"/>
            </p:cNvSpPr>
            <p:nvPr/>
          </p:nvSpPr>
          <p:spPr bwMode="auto">
            <a:xfrm rot="1985307">
              <a:off x="761" y="771"/>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1" name="Oval 23"/>
            <p:cNvSpPr>
              <a:spLocks noChangeArrowheads="1"/>
            </p:cNvSpPr>
            <p:nvPr/>
          </p:nvSpPr>
          <p:spPr bwMode="auto">
            <a:xfrm rot="1985307">
              <a:off x="784" y="452"/>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82" name="Oval 24"/>
            <p:cNvSpPr>
              <a:spLocks noChangeArrowheads="1"/>
            </p:cNvSpPr>
            <p:nvPr/>
          </p:nvSpPr>
          <p:spPr bwMode="auto">
            <a:xfrm rot="1985307">
              <a:off x="1829" y="999"/>
              <a:ext cx="156" cy="137"/>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69637" name="Rectangle 25"/>
          <p:cNvSpPr>
            <a:spLocks noChangeArrowheads="1"/>
          </p:cNvSpPr>
          <p:nvPr/>
        </p:nvSpPr>
        <p:spPr bwMode="auto">
          <a:xfrm>
            <a:off x="5029200" y="1581150"/>
            <a:ext cx="37338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26"/>
          <p:cNvGrpSpPr>
            <a:grpSpLocks/>
          </p:cNvGrpSpPr>
          <p:nvPr/>
        </p:nvGrpSpPr>
        <p:grpSpPr bwMode="auto">
          <a:xfrm>
            <a:off x="1050925" y="1714500"/>
            <a:ext cx="7559675" cy="2228850"/>
            <a:chOff x="662" y="372"/>
            <a:chExt cx="4762" cy="1404"/>
          </a:xfrm>
        </p:grpSpPr>
        <p:sp>
          <p:nvSpPr>
            <p:cNvPr id="69741" name="Line 27"/>
            <p:cNvSpPr>
              <a:spLocks noChangeShapeType="1"/>
            </p:cNvSpPr>
            <p:nvPr/>
          </p:nvSpPr>
          <p:spPr bwMode="auto">
            <a:xfrm>
              <a:off x="1920" y="1056"/>
              <a:ext cx="3504" cy="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2" name="Line 28"/>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3" name="Line 29"/>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4" name="Line 30"/>
            <p:cNvSpPr>
              <a:spLocks noChangeShapeType="1"/>
            </p:cNvSpPr>
            <p:nvPr/>
          </p:nvSpPr>
          <p:spPr bwMode="auto">
            <a:xfrm>
              <a:off x="2208" y="1632"/>
              <a:ext cx="2087" cy="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5" name="Line 31"/>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6" name="Line 32"/>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7" name="Line 33"/>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8" name="Line 34"/>
            <p:cNvSpPr>
              <a:spLocks noChangeShapeType="1"/>
            </p:cNvSpPr>
            <p:nvPr/>
          </p:nvSpPr>
          <p:spPr bwMode="auto">
            <a:xfrm>
              <a:off x="2496" y="432"/>
              <a:ext cx="1245" cy="356"/>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49" name="Line 35"/>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0" name="Line 36"/>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1" name="Line 37"/>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2" name="Line 38"/>
            <p:cNvSpPr>
              <a:spLocks noChangeShapeType="1"/>
            </p:cNvSpPr>
            <p:nvPr/>
          </p:nvSpPr>
          <p:spPr bwMode="auto">
            <a:xfrm>
              <a:off x="864" y="672"/>
              <a:ext cx="3929" cy="962"/>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3" name="Line 39"/>
            <p:cNvSpPr>
              <a:spLocks noChangeShapeType="1"/>
            </p:cNvSpPr>
            <p:nvPr/>
          </p:nvSpPr>
          <p:spPr bwMode="auto">
            <a:xfrm>
              <a:off x="662" y="937"/>
              <a:ext cx="3823" cy="71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4" name="Line 40"/>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5" name="Line 41"/>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6" name="Line 42"/>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7" name="Line 43"/>
            <p:cNvSpPr>
              <a:spLocks noChangeShapeType="1"/>
            </p:cNvSpPr>
            <p:nvPr/>
          </p:nvSpPr>
          <p:spPr bwMode="auto">
            <a:xfrm>
              <a:off x="833" y="849"/>
              <a:ext cx="3754" cy="89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8" name="Line 44"/>
            <p:cNvSpPr>
              <a:spLocks noChangeShapeType="1"/>
            </p:cNvSpPr>
            <p:nvPr/>
          </p:nvSpPr>
          <p:spPr bwMode="auto">
            <a:xfrm>
              <a:off x="788" y="697"/>
              <a:ext cx="4072" cy="887"/>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59" name="Line 45"/>
            <p:cNvSpPr>
              <a:spLocks noChangeShapeType="1"/>
            </p:cNvSpPr>
            <p:nvPr/>
          </p:nvSpPr>
          <p:spPr bwMode="auto">
            <a:xfrm>
              <a:off x="985" y="546"/>
              <a:ext cx="3573" cy="955"/>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0" name="Line 46"/>
            <p:cNvSpPr>
              <a:spLocks noChangeShapeType="1"/>
            </p:cNvSpPr>
            <p:nvPr/>
          </p:nvSpPr>
          <p:spPr bwMode="auto">
            <a:xfrm>
              <a:off x="856" y="515"/>
              <a:ext cx="3633" cy="811"/>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sp>
          <p:nvSpPr>
            <p:cNvPr id="69761" name="Line 47"/>
            <p:cNvSpPr>
              <a:spLocks noChangeShapeType="1"/>
            </p:cNvSpPr>
            <p:nvPr/>
          </p:nvSpPr>
          <p:spPr bwMode="auto">
            <a:xfrm>
              <a:off x="940" y="372"/>
              <a:ext cx="3496" cy="728"/>
            </a:xfrm>
            <a:prstGeom prst="line">
              <a:avLst/>
            </a:prstGeom>
            <a:noFill/>
            <a:ln w="3810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grpSp>
      <p:grpSp>
        <p:nvGrpSpPr>
          <p:cNvPr id="4" name="Group 48"/>
          <p:cNvGrpSpPr>
            <a:grpSpLocks/>
          </p:cNvGrpSpPr>
          <p:nvPr/>
        </p:nvGrpSpPr>
        <p:grpSpPr bwMode="auto">
          <a:xfrm>
            <a:off x="5926138" y="1957388"/>
            <a:ext cx="2684462" cy="1966912"/>
            <a:chOff x="3733" y="525"/>
            <a:chExt cx="1691" cy="1239"/>
          </a:xfrm>
        </p:grpSpPr>
        <p:sp>
          <p:nvSpPr>
            <p:cNvPr id="69720" name="Oval 49"/>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1" name="Oval 50"/>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2" name="Oval 51"/>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3" name="Oval 52"/>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4" name="Oval 53"/>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5" name="Oval 54"/>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6" name="Oval 55"/>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7" name="Oval 56"/>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8" name="Oval 57"/>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29" name="Oval 58"/>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0" name="Oval 59"/>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1" name="Oval 60"/>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2" name="Oval 61"/>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3" name="Oval 62"/>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4" name="Oval 63"/>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5" name="Oval 64"/>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6" name="Oval 65"/>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7" name="Oval 66"/>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8" name="Oval 67"/>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39" name="Oval 68"/>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40" name="Oval 69"/>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5" name="Group 70"/>
          <p:cNvGrpSpPr>
            <a:grpSpLocks/>
          </p:cNvGrpSpPr>
          <p:nvPr/>
        </p:nvGrpSpPr>
        <p:grpSpPr bwMode="auto">
          <a:xfrm>
            <a:off x="5562600" y="1809750"/>
            <a:ext cx="3011488" cy="2824163"/>
            <a:chOff x="3504" y="432"/>
            <a:chExt cx="1897" cy="1779"/>
          </a:xfrm>
        </p:grpSpPr>
        <p:grpSp>
          <p:nvGrpSpPr>
            <p:cNvPr id="6" name="Group 71"/>
            <p:cNvGrpSpPr>
              <a:grpSpLocks/>
            </p:cNvGrpSpPr>
            <p:nvPr/>
          </p:nvGrpSpPr>
          <p:grpSpPr bwMode="auto">
            <a:xfrm>
              <a:off x="3710" y="479"/>
              <a:ext cx="1668" cy="1425"/>
              <a:chOff x="3710" y="479"/>
              <a:chExt cx="1668" cy="1425"/>
            </a:xfrm>
          </p:grpSpPr>
          <p:sp>
            <p:nvSpPr>
              <p:cNvPr id="69700" name="Oval 72"/>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1" name="Oval 73"/>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2" name="Oval 74"/>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3" name="Oval 75"/>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4" name="Oval 7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5" name="Oval 77"/>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6" name="Oval 78"/>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7" name="Oval 79"/>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8" name="Oval 80"/>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09" name="Oval 81"/>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0" name="Oval 82"/>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1" name="Oval 83"/>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2" name="Oval 84"/>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3" name="Oval 85"/>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4" name="Oval 86"/>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5" name="Oval 87"/>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6" name="Oval 88"/>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7" name="Oval 89"/>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8" name="Oval 90"/>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719" name="Oval 91"/>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7" name="Group 92"/>
            <p:cNvGrpSpPr>
              <a:grpSpLocks/>
            </p:cNvGrpSpPr>
            <p:nvPr/>
          </p:nvGrpSpPr>
          <p:grpSpPr bwMode="auto">
            <a:xfrm>
              <a:off x="3504" y="432"/>
              <a:ext cx="1897" cy="1779"/>
              <a:chOff x="3504" y="432"/>
              <a:chExt cx="1897" cy="1779"/>
            </a:xfrm>
          </p:grpSpPr>
          <p:grpSp>
            <p:nvGrpSpPr>
              <p:cNvPr id="8" name="Group 93"/>
              <p:cNvGrpSpPr>
                <a:grpSpLocks/>
              </p:cNvGrpSpPr>
              <p:nvPr/>
            </p:nvGrpSpPr>
            <p:grpSpPr bwMode="auto">
              <a:xfrm>
                <a:off x="4075" y="432"/>
                <a:ext cx="1075" cy="1355"/>
                <a:chOff x="4075" y="432"/>
                <a:chExt cx="1075" cy="1355"/>
              </a:xfrm>
            </p:grpSpPr>
            <p:sp>
              <p:nvSpPr>
                <p:cNvPr id="69691" name="Oval 94"/>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2" name="Oval 95"/>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3" name="Oval 96"/>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4" name="Oval 97"/>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5" name="Oval 98"/>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6" name="Oval 99"/>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7" name="Oval 100"/>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8" name="Oval 101"/>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9" name="Oval 102"/>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9" name="Group 103"/>
              <p:cNvGrpSpPr>
                <a:grpSpLocks/>
              </p:cNvGrpSpPr>
              <p:nvPr/>
            </p:nvGrpSpPr>
            <p:grpSpPr bwMode="auto">
              <a:xfrm>
                <a:off x="3550" y="502"/>
                <a:ext cx="1463" cy="1613"/>
                <a:chOff x="3550" y="502"/>
                <a:chExt cx="1463" cy="1613"/>
              </a:xfrm>
            </p:grpSpPr>
            <p:sp>
              <p:nvSpPr>
                <p:cNvPr id="69676" name="Oval 104"/>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7" name="Oval 105"/>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8" name="Oval 106"/>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9" name="Oval 107"/>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0" name="Oval 108"/>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1" name="Oval 109"/>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2" name="Oval 110"/>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3" name="Oval 111"/>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4" name="Oval 112"/>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5" name="Oval 113"/>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6" name="Oval 114"/>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7" name="Oval 115"/>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8" name="Oval 116"/>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89" name="Oval 117"/>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90" name="Oval 118"/>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119"/>
              <p:cNvGrpSpPr>
                <a:grpSpLocks/>
              </p:cNvGrpSpPr>
              <p:nvPr/>
            </p:nvGrpSpPr>
            <p:grpSpPr bwMode="auto">
              <a:xfrm>
                <a:off x="3504" y="528"/>
                <a:ext cx="1897" cy="1683"/>
                <a:chOff x="3504" y="525"/>
                <a:chExt cx="1897" cy="1683"/>
              </a:xfrm>
            </p:grpSpPr>
            <p:sp>
              <p:nvSpPr>
                <p:cNvPr id="69647" name="Oval 120"/>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8" name="Oval 121"/>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49" name="Oval 122"/>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0" name="Oval 123"/>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1" name="Oval 124"/>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2" name="Oval 125"/>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3" name="Oval 126"/>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4" name="Oval 127"/>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5" name="Oval 128"/>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6" name="Oval 129"/>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7" name="Oval 130"/>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8" name="Oval 131"/>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59" name="Oval 132"/>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0" name="Oval 133"/>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1" name="Oval 134"/>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2" name="Oval 135"/>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3" name="Oval 136"/>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4" name="Oval 137"/>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5" name="Oval 138"/>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6" name="Oval 139"/>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7" name="Oval 140"/>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8" name="Oval 141"/>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69" name="Oval 142"/>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0" name="Oval 143"/>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1" name="Oval 144"/>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2" name="Oval 145"/>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3" name="Oval 146"/>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4" name="Oval 147"/>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69675" name="Oval 148"/>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sp>
        <p:nvSpPr>
          <p:cNvPr id="384"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main idea</a:t>
            </a:r>
          </a:p>
        </p:txBody>
      </p:sp>
      <p:sp>
        <p:nvSpPr>
          <p:cNvPr id="151" name="Slide Number Placeholder 150"/>
          <p:cNvSpPr>
            <a:spLocks noGrp="1"/>
          </p:cNvSpPr>
          <p:nvPr>
            <p:ph type="sldNum" sz="quarter" idx="12"/>
          </p:nvPr>
        </p:nvSpPr>
        <p:spPr/>
        <p:txBody>
          <a:bodyPr/>
          <a:lstStyle/>
          <a:p>
            <a:fld id="{B6F15528-21DE-4FAA-801E-634DDDAF4B2B}"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052432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anim calcmode="lin" valueType="num">
                                      <p:cBhvr>
                                        <p:cTn id="8" dur="500" fill="hold"/>
                                        <p:tgtEl>
                                          <p:spTgt spid="126"/>
                                        </p:tgtEl>
                                        <p:attrNameLst>
                                          <p:attrName>ppt_x</p:attrName>
                                        </p:attrNameLst>
                                      </p:cBhvr>
                                      <p:tavLst>
                                        <p:tav tm="0">
                                          <p:val>
                                            <p:strVal val="#ppt_x"/>
                                          </p:val>
                                        </p:tav>
                                        <p:tav tm="100000">
                                          <p:val>
                                            <p:strVal val="#ppt_x"/>
                                          </p:val>
                                        </p:tav>
                                      </p:tavLst>
                                    </p:anim>
                                    <p:anim calcmode="lin" valueType="num">
                                      <p:cBhvr>
                                        <p:cTn id="9" dur="500" fill="hold"/>
                                        <p:tgtEl>
                                          <p:spTgt spid="1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nodeType="afterGroup">
                            <p:stCondLst>
                              <p:cond delay="1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nodeType="afterGroup">
                            <p:stCondLst>
                              <p:cond delay="1500"/>
                            </p:stCondLst>
                            <p:childTnLst>
                              <p:par>
                                <p:cTn id="22" presetID="54" presetClass="exit" presetSubtype="0" decel="100000" fill="hold" nodeType="afterEffect">
                                  <p:stCondLst>
                                    <p:cond delay="0"/>
                                  </p:stCondLst>
                                  <p:childTnLst>
                                    <p:anim calcmode="lin" valueType="num">
                                      <p:cBhvr>
                                        <p:cTn id="23" dur="500"/>
                                        <p:tgtEl>
                                          <p:spTgt spid="126"/>
                                        </p:tgtEl>
                                        <p:attrNameLst>
                                          <p:attrName>ppt_w</p:attrName>
                                        </p:attrNameLst>
                                      </p:cBhvr>
                                      <p:tavLst>
                                        <p:tav tm="0">
                                          <p:val>
                                            <p:strVal val="ppt_w"/>
                                          </p:val>
                                        </p:tav>
                                        <p:tav tm="100000">
                                          <p:val>
                                            <p:strVal val="ppt_w*0.05"/>
                                          </p:val>
                                        </p:tav>
                                      </p:tavLst>
                                    </p:anim>
                                    <p:anim calcmode="lin" valueType="num">
                                      <p:cBhvr>
                                        <p:cTn id="24" dur="500"/>
                                        <p:tgtEl>
                                          <p:spTgt spid="126"/>
                                        </p:tgtEl>
                                        <p:attrNameLst>
                                          <p:attrName>ppt_h</p:attrName>
                                        </p:attrNameLst>
                                      </p:cBhvr>
                                      <p:tavLst>
                                        <p:tav tm="0">
                                          <p:val>
                                            <p:strVal val="ppt_h"/>
                                          </p:val>
                                        </p:tav>
                                        <p:tav tm="100000">
                                          <p:val>
                                            <p:strVal val="ppt_h"/>
                                          </p:val>
                                        </p:tav>
                                      </p:tavLst>
                                    </p:anim>
                                    <p:anim calcmode="lin" valueType="num">
                                      <p:cBhvr>
                                        <p:cTn id="25" dur="500"/>
                                        <p:tgtEl>
                                          <p:spTgt spid="126"/>
                                        </p:tgtEl>
                                        <p:attrNameLst>
                                          <p:attrName>ppt_x</p:attrName>
                                        </p:attrNameLst>
                                      </p:cBhvr>
                                      <p:tavLst>
                                        <p:tav tm="0">
                                          <p:val>
                                            <p:strVal val="ppt_x"/>
                                          </p:val>
                                        </p:tav>
                                        <p:tav tm="100000">
                                          <p:val>
                                            <p:strVal val="ppt_x-.2"/>
                                          </p:val>
                                        </p:tav>
                                      </p:tavLst>
                                    </p:anim>
                                    <p:anim calcmode="lin" valueType="num">
                                      <p:cBhvr>
                                        <p:cTn id="26" dur="500"/>
                                        <p:tgtEl>
                                          <p:spTgt spid="126"/>
                                        </p:tgtEl>
                                        <p:attrNameLst>
                                          <p:attrName>ppt_y</p:attrName>
                                        </p:attrNameLst>
                                      </p:cBhvr>
                                      <p:tavLst>
                                        <p:tav tm="0">
                                          <p:val>
                                            <p:strVal val="ppt_y"/>
                                          </p:val>
                                        </p:tav>
                                        <p:tav tm="100000">
                                          <p:val>
                                            <p:strVal val="ppt_y"/>
                                          </p:val>
                                        </p:tav>
                                      </p:tavLst>
                                    </p:anim>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latin typeface="Arial" pitchFamily="34" charset="0"/>
              <a:cs typeface="Arial" pitchFamily="34" charset="0"/>
            </a:endParaRPr>
          </a:p>
        </p:txBody>
      </p:sp>
      <p:sp>
        <p:nvSpPr>
          <p:cNvPr id="70659" name="Content Placeholder 2"/>
          <p:cNvSpPr>
            <a:spLocks noGrp="1"/>
          </p:cNvSpPr>
          <p:nvPr>
            <p:ph idx="1"/>
          </p:nvPr>
        </p:nvSpPr>
        <p:spPr/>
        <p:txBody>
          <a:bodyPr/>
          <a:lstStyle/>
          <a:p>
            <a:endParaRPr lang="en-US" smtClean="0">
              <a:latin typeface="Arial" pitchFamily="34" charset="0"/>
              <a:cs typeface="Arial" pitchFamily="34" charset="0"/>
            </a:endParaRPr>
          </a:p>
        </p:txBody>
      </p:sp>
      <p:grpSp>
        <p:nvGrpSpPr>
          <p:cNvPr id="2" name="Group 2"/>
          <p:cNvGrpSpPr>
            <a:grpSpLocks/>
          </p:cNvGrpSpPr>
          <p:nvPr/>
        </p:nvGrpSpPr>
        <p:grpSpPr bwMode="auto">
          <a:xfrm>
            <a:off x="5029200" y="1562100"/>
            <a:ext cx="3733800" cy="3124200"/>
            <a:chOff x="3168" y="288"/>
            <a:chExt cx="2352" cy="1968"/>
          </a:xfrm>
        </p:grpSpPr>
        <p:sp>
          <p:nvSpPr>
            <p:cNvPr id="71020" name="Rectangle 3"/>
            <p:cNvSpPr>
              <a:spLocks noChangeArrowheads="1"/>
            </p:cNvSpPr>
            <p:nvPr/>
          </p:nvSpPr>
          <p:spPr bwMode="auto">
            <a:xfrm>
              <a:off x="3168" y="288"/>
              <a:ext cx="2352" cy="1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3" name="Group 4"/>
            <p:cNvGrpSpPr>
              <a:grpSpLocks/>
            </p:cNvGrpSpPr>
            <p:nvPr/>
          </p:nvGrpSpPr>
          <p:grpSpPr bwMode="auto">
            <a:xfrm>
              <a:off x="3618" y="783"/>
              <a:ext cx="1623" cy="911"/>
              <a:chOff x="3618" y="783"/>
              <a:chExt cx="1623" cy="911"/>
            </a:xfrm>
          </p:grpSpPr>
          <p:sp>
            <p:nvSpPr>
              <p:cNvPr id="71125" name="Oval 5"/>
              <p:cNvSpPr>
                <a:spLocks noChangeArrowheads="1"/>
              </p:cNvSpPr>
              <p:nvPr/>
            </p:nvSpPr>
            <p:spPr bwMode="auto">
              <a:xfrm>
                <a:off x="391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6" name="Oval 6"/>
              <p:cNvSpPr>
                <a:spLocks noChangeArrowheads="1"/>
              </p:cNvSpPr>
              <p:nvPr/>
            </p:nvSpPr>
            <p:spPr bwMode="auto">
              <a:xfrm>
                <a:off x="3870"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7" name="Oval 7"/>
              <p:cNvSpPr>
                <a:spLocks noChangeArrowheads="1"/>
              </p:cNvSpPr>
              <p:nvPr/>
            </p:nvSpPr>
            <p:spPr bwMode="auto">
              <a:xfrm>
                <a:off x="448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8" name="Oval 8"/>
              <p:cNvSpPr>
                <a:spLocks noChangeArrowheads="1"/>
              </p:cNvSpPr>
              <p:nvPr/>
            </p:nvSpPr>
            <p:spPr bwMode="auto">
              <a:xfrm>
                <a:off x="4121"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9" name="Oval 9"/>
              <p:cNvSpPr>
                <a:spLocks noChangeArrowheads="1"/>
              </p:cNvSpPr>
              <p:nvPr/>
            </p:nvSpPr>
            <p:spPr bwMode="auto">
              <a:xfrm>
                <a:off x="4030"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0" name="Oval 10"/>
              <p:cNvSpPr>
                <a:spLocks noChangeArrowheads="1"/>
              </p:cNvSpPr>
              <p:nvPr/>
            </p:nvSpPr>
            <p:spPr bwMode="auto">
              <a:xfrm>
                <a:off x="480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1" name="Oval 11"/>
              <p:cNvSpPr>
                <a:spLocks noChangeArrowheads="1"/>
              </p:cNvSpPr>
              <p:nvPr/>
            </p:nvSpPr>
            <p:spPr bwMode="auto">
              <a:xfrm>
                <a:off x="4624"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2" name="Oval 12"/>
              <p:cNvSpPr>
                <a:spLocks noChangeArrowheads="1"/>
              </p:cNvSpPr>
              <p:nvPr/>
            </p:nvSpPr>
            <p:spPr bwMode="auto">
              <a:xfrm>
                <a:off x="4967"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3" name="Oval 13"/>
              <p:cNvSpPr>
                <a:spLocks noChangeArrowheads="1"/>
              </p:cNvSpPr>
              <p:nvPr/>
            </p:nvSpPr>
            <p:spPr bwMode="auto">
              <a:xfrm>
                <a:off x="5218" y="94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4" name="Oval 14"/>
              <p:cNvSpPr>
                <a:spLocks noChangeArrowheads="1"/>
              </p:cNvSpPr>
              <p:nvPr/>
            </p:nvSpPr>
            <p:spPr bwMode="auto">
              <a:xfrm>
                <a:off x="4144"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5" name="Oval 15"/>
              <p:cNvSpPr>
                <a:spLocks noChangeArrowheads="1"/>
              </p:cNvSpPr>
              <p:nvPr/>
            </p:nvSpPr>
            <p:spPr bwMode="auto">
              <a:xfrm>
                <a:off x="4967"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6" name="Oval 16"/>
              <p:cNvSpPr>
                <a:spLocks noChangeArrowheads="1"/>
              </p:cNvSpPr>
              <p:nvPr/>
            </p:nvSpPr>
            <p:spPr bwMode="auto">
              <a:xfrm>
                <a:off x="3618"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7" name="Oval 17"/>
              <p:cNvSpPr>
                <a:spLocks noChangeArrowheads="1"/>
              </p:cNvSpPr>
              <p:nvPr/>
            </p:nvSpPr>
            <p:spPr bwMode="auto">
              <a:xfrm>
                <a:off x="3755" y="118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8" name="Oval 18"/>
              <p:cNvSpPr>
                <a:spLocks noChangeArrowheads="1"/>
              </p:cNvSpPr>
              <p:nvPr/>
            </p:nvSpPr>
            <p:spPr bwMode="auto">
              <a:xfrm>
                <a:off x="3733" y="113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39" name="Oval 19"/>
              <p:cNvSpPr>
                <a:spLocks noChangeArrowheads="1"/>
              </p:cNvSpPr>
              <p:nvPr/>
            </p:nvSpPr>
            <p:spPr bwMode="auto">
              <a:xfrm>
                <a:off x="4121" y="141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0" name="Oval 20"/>
              <p:cNvSpPr>
                <a:spLocks noChangeArrowheads="1"/>
              </p:cNvSpPr>
              <p:nvPr/>
            </p:nvSpPr>
            <p:spPr bwMode="auto">
              <a:xfrm>
                <a:off x="4213" y="139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41" name="Oval 21"/>
              <p:cNvSpPr>
                <a:spLocks noChangeArrowheads="1"/>
              </p:cNvSpPr>
              <p:nvPr/>
            </p:nvSpPr>
            <p:spPr bwMode="auto">
              <a:xfrm>
                <a:off x="3641" y="78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4" name="Group 22"/>
            <p:cNvGrpSpPr>
              <a:grpSpLocks/>
            </p:cNvGrpSpPr>
            <p:nvPr/>
          </p:nvGrpSpPr>
          <p:grpSpPr bwMode="auto">
            <a:xfrm>
              <a:off x="3168" y="288"/>
              <a:ext cx="2352" cy="1968"/>
              <a:chOff x="3168" y="288"/>
              <a:chExt cx="2352" cy="1968"/>
            </a:xfrm>
          </p:grpSpPr>
          <p:sp>
            <p:nvSpPr>
              <p:cNvPr id="71023" name="Rectangle 23"/>
              <p:cNvSpPr>
                <a:spLocks noChangeArrowheads="1"/>
              </p:cNvSpPr>
              <p:nvPr/>
            </p:nvSpPr>
            <p:spPr bwMode="auto">
              <a:xfrm>
                <a:off x="3168" y="288"/>
                <a:ext cx="2352" cy="196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5" name="Group 24"/>
              <p:cNvGrpSpPr>
                <a:grpSpLocks/>
              </p:cNvGrpSpPr>
              <p:nvPr/>
            </p:nvGrpSpPr>
            <p:grpSpPr bwMode="auto">
              <a:xfrm>
                <a:off x="3733" y="525"/>
                <a:ext cx="1691" cy="1239"/>
                <a:chOff x="3733" y="525"/>
                <a:chExt cx="1691" cy="1239"/>
              </a:xfrm>
            </p:grpSpPr>
            <p:sp>
              <p:nvSpPr>
                <p:cNvPr id="71104" name="Oval 25"/>
                <p:cNvSpPr>
                  <a:spLocks noChangeArrowheads="1"/>
                </p:cNvSpPr>
                <p:nvPr/>
              </p:nvSpPr>
              <p:spPr bwMode="auto">
                <a:xfrm>
                  <a:off x="3961"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5" name="Oval 26"/>
                <p:cNvSpPr>
                  <a:spLocks noChangeArrowheads="1"/>
                </p:cNvSpPr>
                <p:nvPr/>
              </p:nvSpPr>
              <p:spPr bwMode="auto">
                <a:xfrm>
                  <a:off x="3733" y="78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6" name="Oval 27"/>
                <p:cNvSpPr>
                  <a:spLocks noChangeArrowheads="1"/>
                </p:cNvSpPr>
                <p:nvPr/>
              </p:nvSpPr>
              <p:spPr bwMode="auto">
                <a:xfrm>
                  <a:off x="430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7" name="Oval 28"/>
                <p:cNvSpPr>
                  <a:spLocks noChangeArrowheads="1"/>
                </p:cNvSpPr>
                <p:nvPr/>
              </p:nvSpPr>
              <p:spPr bwMode="auto">
                <a:xfrm>
                  <a:off x="4578"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8" name="Oval 29"/>
                <p:cNvSpPr>
                  <a:spLocks noChangeArrowheads="1"/>
                </p:cNvSpPr>
                <p:nvPr/>
              </p:nvSpPr>
              <p:spPr bwMode="auto">
                <a:xfrm>
                  <a:off x="4784" y="162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9" name="Oval 30"/>
                <p:cNvSpPr>
                  <a:spLocks noChangeArrowheads="1"/>
                </p:cNvSpPr>
                <p:nvPr/>
              </p:nvSpPr>
              <p:spPr bwMode="auto">
                <a:xfrm>
                  <a:off x="3961"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0" name="Oval 31"/>
                <p:cNvSpPr>
                  <a:spLocks noChangeArrowheads="1"/>
                </p:cNvSpPr>
                <p:nvPr/>
              </p:nvSpPr>
              <p:spPr bwMode="auto">
                <a:xfrm>
                  <a:off x="3961" y="134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1" name="Oval 32"/>
                <p:cNvSpPr>
                  <a:spLocks noChangeArrowheads="1"/>
                </p:cNvSpPr>
                <p:nvPr/>
              </p:nvSpPr>
              <p:spPr bwMode="auto">
                <a:xfrm>
                  <a:off x="4167"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2" name="Oval 33"/>
                <p:cNvSpPr>
                  <a:spLocks noChangeArrowheads="1"/>
                </p:cNvSpPr>
                <p:nvPr/>
              </p:nvSpPr>
              <p:spPr bwMode="auto">
                <a:xfrm>
                  <a:off x="4075"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3" name="Oval 34"/>
                <p:cNvSpPr>
                  <a:spLocks noChangeArrowheads="1"/>
                </p:cNvSpPr>
                <p:nvPr/>
              </p:nvSpPr>
              <p:spPr bwMode="auto">
                <a:xfrm>
                  <a:off x="4555" y="148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4" name="Oval 35"/>
                <p:cNvSpPr>
                  <a:spLocks noChangeArrowheads="1"/>
                </p:cNvSpPr>
                <p:nvPr/>
              </p:nvSpPr>
              <p:spPr bwMode="auto">
                <a:xfrm>
                  <a:off x="4624"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5" name="Oval 36"/>
                <p:cNvSpPr>
                  <a:spLocks noChangeArrowheads="1"/>
                </p:cNvSpPr>
                <p:nvPr/>
              </p:nvSpPr>
              <p:spPr bwMode="auto">
                <a:xfrm>
                  <a:off x="4418"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6" name="Oval 37"/>
                <p:cNvSpPr>
                  <a:spLocks noChangeArrowheads="1"/>
                </p:cNvSpPr>
                <p:nvPr/>
              </p:nvSpPr>
              <p:spPr bwMode="auto">
                <a:xfrm>
                  <a:off x="3961" y="101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7" name="Oval 38"/>
                <p:cNvSpPr>
                  <a:spLocks noChangeArrowheads="1"/>
                </p:cNvSpPr>
                <p:nvPr/>
              </p:nvSpPr>
              <p:spPr bwMode="auto">
                <a:xfrm>
                  <a:off x="446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8" name="Oval 39"/>
                <p:cNvSpPr>
                  <a:spLocks noChangeArrowheads="1"/>
                </p:cNvSpPr>
                <p:nvPr/>
              </p:nvSpPr>
              <p:spPr bwMode="auto">
                <a:xfrm>
                  <a:off x="4853" y="157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19" name="Oval 40"/>
                <p:cNvSpPr>
                  <a:spLocks noChangeArrowheads="1"/>
                </p:cNvSpPr>
                <p:nvPr/>
              </p:nvSpPr>
              <p:spPr bwMode="auto">
                <a:xfrm>
                  <a:off x="4190" y="64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0" name="Oval 41"/>
                <p:cNvSpPr>
                  <a:spLocks noChangeArrowheads="1"/>
                </p:cNvSpPr>
                <p:nvPr/>
              </p:nvSpPr>
              <p:spPr bwMode="auto">
                <a:xfrm>
                  <a:off x="4258"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1" name="Oval 42"/>
                <p:cNvSpPr>
                  <a:spLocks noChangeArrowheads="1"/>
                </p:cNvSpPr>
                <p:nvPr/>
              </p:nvSpPr>
              <p:spPr bwMode="auto">
                <a:xfrm>
                  <a:off x="37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2" name="Oval 43"/>
                <p:cNvSpPr>
                  <a:spLocks noChangeArrowheads="1"/>
                </p:cNvSpPr>
                <p:nvPr/>
              </p:nvSpPr>
              <p:spPr bwMode="auto">
                <a:xfrm>
                  <a:off x="446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3" name="Oval 44"/>
                <p:cNvSpPr>
                  <a:spLocks noChangeArrowheads="1"/>
                </p:cNvSpPr>
                <p:nvPr/>
              </p:nvSpPr>
              <p:spPr bwMode="auto">
                <a:xfrm>
                  <a:off x="4350" y="169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24" name="Oval 45"/>
                <p:cNvSpPr>
                  <a:spLocks noChangeArrowheads="1"/>
                </p:cNvSpPr>
                <p:nvPr/>
              </p:nvSpPr>
              <p:spPr bwMode="auto">
                <a:xfrm>
                  <a:off x="5401" y="104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6" name="Group 46"/>
              <p:cNvGrpSpPr>
                <a:grpSpLocks/>
              </p:cNvGrpSpPr>
              <p:nvPr/>
            </p:nvGrpSpPr>
            <p:grpSpPr bwMode="auto">
              <a:xfrm>
                <a:off x="3504" y="432"/>
                <a:ext cx="1897" cy="1779"/>
                <a:chOff x="3504" y="432"/>
                <a:chExt cx="1897" cy="1779"/>
              </a:xfrm>
            </p:grpSpPr>
            <p:grpSp>
              <p:nvGrpSpPr>
                <p:cNvPr id="7" name="Group 47"/>
                <p:cNvGrpSpPr>
                  <a:grpSpLocks/>
                </p:cNvGrpSpPr>
                <p:nvPr/>
              </p:nvGrpSpPr>
              <p:grpSpPr bwMode="auto">
                <a:xfrm>
                  <a:off x="3710" y="479"/>
                  <a:ext cx="1668" cy="1425"/>
                  <a:chOff x="3710" y="479"/>
                  <a:chExt cx="1668" cy="1425"/>
                </a:xfrm>
              </p:grpSpPr>
              <p:sp>
                <p:nvSpPr>
                  <p:cNvPr id="71084" name="Oval 48"/>
                  <p:cNvSpPr>
                    <a:spLocks noChangeArrowheads="1"/>
                  </p:cNvSpPr>
                  <p:nvPr/>
                </p:nvSpPr>
                <p:spPr bwMode="auto">
                  <a:xfrm>
                    <a:off x="3755" y="129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5" name="Oval 49"/>
                  <p:cNvSpPr>
                    <a:spLocks noChangeArrowheads="1"/>
                  </p:cNvSpPr>
                  <p:nvPr/>
                </p:nvSpPr>
                <p:spPr bwMode="auto">
                  <a:xfrm>
                    <a:off x="4327" y="188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6" name="Oval 50"/>
                  <p:cNvSpPr>
                    <a:spLocks noChangeArrowheads="1"/>
                  </p:cNvSpPr>
                  <p:nvPr/>
                </p:nvSpPr>
                <p:spPr bwMode="auto">
                  <a:xfrm>
                    <a:off x="4281"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7" name="Oval 51"/>
                  <p:cNvSpPr>
                    <a:spLocks noChangeArrowheads="1"/>
                  </p:cNvSpPr>
                  <p:nvPr/>
                </p:nvSpPr>
                <p:spPr bwMode="auto">
                  <a:xfrm>
                    <a:off x="4213" y="1694"/>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8" name="Oval 5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9" name="Oval 53"/>
                  <p:cNvSpPr>
                    <a:spLocks noChangeArrowheads="1"/>
                  </p:cNvSpPr>
                  <p:nvPr/>
                </p:nvSpPr>
                <p:spPr bwMode="auto">
                  <a:xfrm>
                    <a:off x="492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0" name="Oval 54"/>
                  <p:cNvSpPr>
                    <a:spLocks noChangeArrowheads="1"/>
                  </p:cNvSpPr>
                  <p:nvPr/>
                </p:nvSpPr>
                <p:spPr bwMode="auto">
                  <a:xfrm>
                    <a:off x="3710" y="71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1" name="Oval 55"/>
                  <p:cNvSpPr>
                    <a:spLocks noChangeArrowheads="1"/>
                  </p:cNvSpPr>
                  <p:nvPr/>
                </p:nvSpPr>
                <p:spPr bwMode="auto">
                  <a:xfrm>
                    <a:off x="4693" y="111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2" name="Oval 56"/>
                  <p:cNvSpPr>
                    <a:spLocks noChangeArrowheads="1"/>
                  </p:cNvSpPr>
                  <p:nvPr/>
                </p:nvSpPr>
                <p:spPr bwMode="auto">
                  <a:xfrm>
                    <a:off x="3801" y="82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3" name="Oval 57"/>
                  <p:cNvSpPr>
                    <a:spLocks noChangeArrowheads="1"/>
                  </p:cNvSpPr>
                  <p:nvPr/>
                </p:nvSpPr>
                <p:spPr bwMode="auto">
                  <a:xfrm>
                    <a:off x="4761" y="61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4" name="Oval 58"/>
                  <p:cNvSpPr>
                    <a:spLocks noChangeArrowheads="1"/>
                  </p:cNvSpPr>
                  <p:nvPr/>
                </p:nvSpPr>
                <p:spPr bwMode="auto">
                  <a:xfrm>
                    <a:off x="4464"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5" name="Oval 59"/>
                  <p:cNvSpPr>
                    <a:spLocks noChangeArrowheads="1"/>
                  </p:cNvSpPr>
                  <p:nvPr/>
                </p:nvSpPr>
                <p:spPr bwMode="auto">
                  <a:xfrm>
                    <a:off x="4875"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6" name="Oval 60"/>
                  <p:cNvSpPr>
                    <a:spLocks noChangeArrowheads="1"/>
                  </p:cNvSpPr>
                  <p:nvPr/>
                </p:nvSpPr>
                <p:spPr bwMode="auto">
                  <a:xfrm>
                    <a:off x="4830"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7" name="Oval 61"/>
                  <p:cNvSpPr>
                    <a:spLocks noChangeArrowheads="1"/>
                  </p:cNvSpPr>
                  <p:nvPr/>
                </p:nvSpPr>
                <p:spPr bwMode="auto">
                  <a:xfrm>
                    <a:off x="4213" y="923"/>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8" name="Oval 62"/>
                  <p:cNvSpPr>
                    <a:spLocks noChangeArrowheads="1"/>
                  </p:cNvSpPr>
                  <p:nvPr/>
                </p:nvSpPr>
                <p:spPr bwMode="auto">
                  <a:xfrm>
                    <a:off x="4304"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99" name="Oval 63"/>
                  <p:cNvSpPr>
                    <a:spLocks noChangeArrowheads="1"/>
                  </p:cNvSpPr>
                  <p:nvPr/>
                </p:nvSpPr>
                <p:spPr bwMode="auto">
                  <a:xfrm>
                    <a:off x="4761" y="73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0" name="Oval 64"/>
                  <p:cNvSpPr>
                    <a:spLocks noChangeArrowheads="1"/>
                  </p:cNvSpPr>
                  <p:nvPr/>
                </p:nvSpPr>
                <p:spPr bwMode="auto">
                  <a:xfrm>
                    <a:off x="4715"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1" name="Oval 65"/>
                  <p:cNvSpPr>
                    <a:spLocks noChangeArrowheads="1"/>
                  </p:cNvSpPr>
                  <p:nvPr/>
                </p:nvSpPr>
                <p:spPr bwMode="auto">
                  <a:xfrm>
                    <a:off x="4533" y="479"/>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2" name="Oval 66"/>
                  <p:cNvSpPr>
                    <a:spLocks noChangeArrowheads="1"/>
                  </p:cNvSpPr>
                  <p:nvPr/>
                </p:nvSpPr>
                <p:spPr bwMode="auto">
                  <a:xfrm>
                    <a:off x="5355"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103" name="Oval 67"/>
                  <p:cNvSpPr>
                    <a:spLocks noChangeArrowheads="1"/>
                  </p:cNvSpPr>
                  <p:nvPr/>
                </p:nvSpPr>
                <p:spPr bwMode="auto">
                  <a:xfrm>
                    <a:off x="5035" y="96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8" name="Group 68"/>
                <p:cNvGrpSpPr>
                  <a:grpSpLocks/>
                </p:cNvGrpSpPr>
                <p:nvPr/>
              </p:nvGrpSpPr>
              <p:grpSpPr bwMode="auto">
                <a:xfrm>
                  <a:off x="3504" y="432"/>
                  <a:ext cx="1897" cy="1779"/>
                  <a:chOff x="3504" y="432"/>
                  <a:chExt cx="1897" cy="1779"/>
                </a:xfrm>
              </p:grpSpPr>
              <p:grpSp>
                <p:nvGrpSpPr>
                  <p:cNvPr id="9" name="Group 69"/>
                  <p:cNvGrpSpPr>
                    <a:grpSpLocks/>
                  </p:cNvGrpSpPr>
                  <p:nvPr/>
                </p:nvGrpSpPr>
                <p:grpSpPr bwMode="auto">
                  <a:xfrm>
                    <a:off x="4075" y="432"/>
                    <a:ext cx="1075" cy="1355"/>
                    <a:chOff x="4075" y="432"/>
                    <a:chExt cx="1075" cy="1355"/>
                  </a:xfrm>
                </p:grpSpPr>
                <p:sp>
                  <p:nvSpPr>
                    <p:cNvPr id="71075" name="Oval 70"/>
                    <p:cNvSpPr>
                      <a:spLocks noChangeArrowheads="1"/>
                    </p:cNvSpPr>
                    <p:nvPr/>
                  </p:nvSpPr>
                  <p:spPr bwMode="auto">
                    <a:xfrm>
                      <a:off x="4761" y="176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6" name="Oval 71"/>
                    <p:cNvSpPr>
                      <a:spLocks noChangeArrowheads="1"/>
                    </p:cNvSpPr>
                    <p:nvPr/>
                  </p:nvSpPr>
                  <p:spPr bwMode="auto">
                    <a:xfrm>
                      <a:off x="4533" y="1437"/>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7" name="Oval 72"/>
                    <p:cNvSpPr>
                      <a:spLocks noChangeArrowheads="1"/>
                    </p:cNvSpPr>
                    <p:nvPr/>
                  </p:nvSpPr>
                  <p:spPr bwMode="auto">
                    <a:xfrm>
                      <a:off x="4693" y="80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8" name="Oval 73"/>
                    <p:cNvSpPr>
                      <a:spLocks noChangeArrowheads="1"/>
                    </p:cNvSpPr>
                    <p:nvPr/>
                  </p:nvSpPr>
                  <p:spPr bwMode="auto">
                    <a:xfrm>
                      <a:off x="4555" y="689"/>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9" name="Oval 74"/>
                    <p:cNvSpPr>
                      <a:spLocks noChangeArrowheads="1"/>
                    </p:cNvSpPr>
                    <p:nvPr/>
                  </p:nvSpPr>
                  <p:spPr bwMode="auto">
                    <a:xfrm>
                      <a:off x="5127" y="106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0" name="Oval 75"/>
                    <p:cNvSpPr>
                      <a:spLocks noChangeArrowheads="1"/>
                    </p:cNvSpPr>
                    <p:nvPr/>
                  </p:nvSpPr>
                  <p:spPr bwMode="auto">
                    <a:xfrm>
                      <a:off x="4304" y="108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1" name="Oval 76"/>
                    <p:cNvSpPr>
                      <a:spLocks noChangeArrowheads="1"/>
                    </p:cNvSpPr>
                    <p:nvPr/>
                  </p:nvSpPr>
                  <p:spPr bwMode="auto">
                    <a:xfrm>
                      <a:off x="4075"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2" name="Oval 77"/>
                    <p:cNvSpPr>
                      <a:spLocks noChangeArrowheads="1"/>
                    </p:cNvSpPr>
                    <p:nvPr/>
                  </p:nvSpPr>
                  <p:spPr bwMode="auto">
                    <a:xfrm>
                      <a:off x="4578" y="43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83" name="Oval 78"/>
                    <p:cNvSpPr>
                      <a:spLocks noChangeArrowheads="1"/>
                    </p:cNvSpPr>
                    <p:nvPr/>
                  </p:nvSpPr>
                  <p:spPr bwMode="auto">
                    <a:xfrm>
                      <a:off x="4464"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0" name="Group 79"/>
                  <p:cNvGrpSpPr>
                    <a:grpSpLocks/>
                  </p:cNvGrpSpPr>
                  <p:nvPr/>
                </p:nvGrpSpPr>
                <p:grpSpPr bwMode="auto">
                  <a:xfrm>
                    <a:off x="3550" y="502"/>
                    <a:ext cx="1463" cy="1613"/>
                    <a:chOff x="3550" y="502"/>
                    <a:chExt cx="1463" cy="1613"/>
                  </a:xfrm>
                </p:grpSpPr>
                <p:sp>
                  <p:nvSpPr>
                    <p:cNvPr id="71060" name="Oval 80"/>
                    <p:cNvSpPr>
                      <a:spLocks noChangeArrowheads="1"/>
                    </p:cNvSpPr>
                    <p:nvPr/>
                  </p:nvSpPr>
                  <p:spPr bwMode="auto">
                    <a:xfrm>
                      <a:off x="4235" y="190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1" name="Oval 81"/>
                    <p:cNvSpPr>
                      <a:spLocks noChangeArrowheads="1"/>
                    </p:cNvSpPr>
                    <p:nvPr/>
                  </p:nvSpPr>
                  <p:spPr bwMode="auto">
                    <a:xfrm>
                      <a:off x="4304" y="192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2" name="Oval 82"/>
                    <p:cNvSpPr>
                      <a:spLocks noChangeArrowheads="1"/>
                    </p:cNvSpPr>
                    <p:nvPr/>
                  </p:nvSpPr>
                  <p:spPr bwMode="auto">
                    <a:xfrm>
                      <a:off x="4441" y="174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3" name="Oval 83"/>
                    <p:cNvSpPr>
                      <a:spLocks noChangeArrowheads="1"/>
                    </p:cNvSpPr>
                    <p:nvPr/>
                  </p:nvSpPr>
                  <p:spPr bwMode="auto">
                    <a:xfrm>
                      <a:off x="4258"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4" name="Oval 84"/>
                    <p:cNvSpPr>
                      <a:spLocks noChangeArrowheads="1"/>
                    </p:cNvSpPr>
                    <p:nvPr/>
                  </p:nvSpPr>
                  <p:spPr bwMode="auto">
                    <a:xfrm>
                      <a:off x="3870"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5" name="Oval 85"/>
                    <p:cNvSpPr>
                      <a:spLocks noChangeArrowheads="1"/>
                    </p:cNvSpPr>
                    <p:nvPr/>
                  </p:nvSpPr>
                  <p:spPr bwMode="auto">
                    <a:xfrm>
                      <a:off x="3573" y="712"/>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6" name="Oval 86"/>
                    <p:cNvSpPr>
                      <a:spLocks noChangeArrowheads="1"/>
                    </p:cNvSpPr>
                    <p:nvPr/>
                  </p:nvSpPr>
                  <p:spPr bwMode="auto">
                    <a:xfrm>
                      <a:off x="4738"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7" name="Oval 87"/>
                    <p:cNvSpPr>
                      <a:spLocks noChangeArrowheads="1"/>
                    </p:cNvSpPr>
                    <p:nvPr/>
                  </p:nvSpPr>
                  <p:spPr bwMode="auto">
                    <a:xfrm>
                      <a:off x="4921" y="99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8" name="Oval 88"/>
                    <p:cNvSpPr>
                      <a:spLocks noChangeArrowheads="1"/>
                    </p:cNvSpPr>
                    <p:nvPr/>
                  </p:nvSpPr>
                  <p:spPr bwMode="auto">
                    <a:xfrm>
                      <a:off x="4441"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69" name="Oval 89"/>
                    <p:cNvSpPr>
                      <a:spLocks noChangeArrowheads="1"/>
                    </p:cNvSpPr>
                    <p:nvPr/>
                  </p:nvSpPr>
                  <p:spPr bwMode="auto">
                    <a:xfrm>
                      <a:off x="4510" y="157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0" name="Oval 90"/>
                    <p:cNvSpPr>
                      <a:spLocks noChangeArrowheads="1"/>
                    </p:cNvSpPr>
                    <p:nvPr/>
                  </p:nvSpPr>
                  <p:spPr bwMode="auto">
                    <a:xfrm>
                      <a:off x="4190" y="2091"/>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1" name="Oval 91"/>
                    <p:cNvSpPr>
                      <a:spLocks noChangeArrowheads="1"/>
                    </p:cNvSpPr>
                    <p:nvPr/>
                  </p:nvSpPr>
                  <p:spPr bwMode="auto">
                    <a:xfrm>
                      <a:off x="4990" y="183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2" name="Oval 92"/>
                    <p:cNvSpPr>
                      <a:spLocks noChangeArrowheads="1"/>
                    </p:cNvSpPr>
                    <p:nvPr/>
                  </p:nvSpPr>
                  <p:spPr bwMode="auto">
                    <a:xfrm>
                      <a:off x="4327" y="136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3" name="Oval 93"/>
                    <p:cNvSpPr>
                      <a:spLocks noChangeArrowheads="1"/>
                    </p:cNvSpPr>
                    <p:nvPr/>
                  </p:nvSpPr>
                  <p:spPr bwMode="auto">
                    <a:xfrm>
                      <a:off x="4007" y="139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74" name="Oval 94"/>
                    <p:cNvSpPr>
                      <a:spLocks noChangeArrowheads="1"/>
                    </p:cNvSpPr>
                    <p:nvPr/>
                  </p:nvSpPr>
                  <p:spPr bwMode="auto">
                    <a:xfrm>
                      <a:off x="3550" y="502"/>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1" name="Group 95"/>
                  <p:cNvGrpSpPr>
                    <a:grpSpLocks/>
                  </p:cNvGrpSpPr>
                  <p:nvPr/>
                </p:nvGrpSpPr>
                <p:grpSpPr bwMode="auto">
                  <a:xfrm>
                    <a:off x="3504" y="528"/>
                    <a:ext cx="1897" cy="1683"/>
                    <a:chOff x="3504" y="525"/>
                    <a:chExt cx="1897" cy="1683"/>
                  </a:xfrm>
                </p:grpSpPr>
                <p:sp>
                  <p:nvSpPr>
                    <p:cNvPr id="71031" name="Oval 96"/>
                    <p:cNvSpPr>
                      <a:spLocks noChangeArrowheads="1"/>
                    </p:cNvSpPr>
                    <p:nvPr/>
                  </p:nvSpPr>
                  <p:spPr bwMode="auto">
                    <a:xfrm>
                      <a:off x="3870" y="125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2" name="Oval 97"/>
                    <p:cNvSpPr>
                      <a:spLocks noChangeArrowheads="1"/>
                    </p:cNvSpPr>
                    <p:nvPr/>
                  </p:nvSpPr>
                  <p:spPr bwMode="auto">
                    <a:xfrm>
                      <a:off x="3915"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3" name="Oval 98"/>
                    <p:cNvSpPr>
                      <a:spLocks noChangeArrowheads="1"/>
                    </p:cNvSpPr>
                    <p:nvPr/>
                  </p:nvSpPr>
                  <p:spPr bwMode="auto">
                    <a:xfrm>
                      <a:off x="4167" y="195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4" name="Oval 99"/>
                    <p:cNvSpPr>
                      <a:spLocks noChangeArrowheads="1"/>
                    </p:cNvSpPr>
                    <p:nvPr/>
                  </p:nvSpPr>
                  <p:spPr bwMode="auto">
                    <a:xfrm>
                      <a:off x="4281" y="178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5" name="Oval 100"/>
                    <p:cNvSpPr>
                      <a:spLocks noChangeArrowheads="1"/>
                    </p:cNvSpPr>
                    <p:nvPr/>
                  </p:nvSpPr>
                  <p:spPr bwMode="auto">
                    <a:xfrm>
                      <a:off x="4304" y="2068"/>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6" name="Oval 101"/>
                    <p:cNvSpPr>
                      <a:spLocks noChangeArrowheads="1"/>
                    </p:cNvSpPr>
                    <p:nvPr/>
                  </p:nvSpPr>
                  <p:spPr bwMode="auto">
                    <a:xfrm>
                      <a:off x="4075" y="2044"/>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7" name="Oval 102"/>
                    <p:cNvSpPr>
                      <a:spLocks noChangeArrowheads="1"/>
                    </p:cNvSpPr>
                    <p:nvPr/>
                  </p:nvSpPr>
                  <p:spPr bwMode="auto">
                    <a:xfrm>
                      <a:off x="4235" y="1554"/>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8" name="Oval 103"/>
                    <p:cNvSpPr>
                      <a:spLocks noChangeArrowheads="1"/>
                    </p:cNvSpPr>
                    <p:nvPr/>
                  </p:nvSpPr>
                  <p:spPr bwMode="auto">
                    <a:xfrm>
                      <a:off x="4647" y="1671"/>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39" name="Oval 104"/>
                    <p:cNvSpPr>
                      <a:spLocks noChangeArrowheads="1"/>
                    </p:cNvSpPr>
                    <p:nvPr/>
                  </p:nvSpPr>
                  <p:spPr bwMode="auto">
                    <a:xfrm>
                      <a:off x="4944" y="1647"/>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0" name="Oval 105"/>
                    <p:cNvSpPr>
                      <a:spLocks noChangeArrowheads="1"/>
                    </p:cNvSpPr>
                    <p:nvPr/>
                  </p:nvSpPr>
                  <p:spPr bwMode="auto">
                    <a:xfrm>
                      <a:off x="4350" y="1460"/>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1" name="Oval 106"/>
                    <p:cNvSpPr>
                      <a:spLocks noChangeArrowheads="1"/>
                    </p:cNvSpPr>
                    <p:nvPr/>
                  </p:nvSpPr>
                  <p:spPr bwMode="auto">
                    <a:xfrm>
                      <a:off x="3824" y="132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2" name="Oval 107"/>
                    <p:cNvSpPr>
                      <a:spLocks noChangeArrowheads="1"/>
                    </p:cNvSpPr>
                    <p:nvPr/>
                  </p:nvSpPr>
                  <p:spPr bwMode="auto">
                    <a:xfrm>
                      <a:off x="4007" y="1110"/>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3" name="Oval 108"/>
                    <p:cNvSpPr>
                      <a:spLocks noChangeArrowheads="1"/>
                    </p:cNvSpPr>
                    <p:nvPr/>
                  </p:nvSpPr>
                  <p:spPr bwMode="auto">
                    <a:xfrm>
                      <a:off x="4030" y="89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4" name="Oval 109"/>
                    <p:cNvSpPr>
                      <a:spLocks noChangeArrowheads="1"/>
                    </p:cNvSpPr>
                    <p:nvPr/>
                  </p:nvSpPr>
                  <p:spPr bwMode="auto">
                    <a:xfrm>
                      <a:off x="4258" y="127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5" name="Oval 110"/>
                    <p:cNvSpPr>
                      <a:spLocks noChangeArrowheads="1"/>
                    </p:cNvSpPr>
                    <p:nvPr/>
                  </p:nvSpPr>
                  <p:spPr bwMode="auto">
                    <a:xfrm>
                      <a:off x="4624" y="1227"/>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6" name="Oval 111"/>
                    <p:cNvSpPr>
                      <a:spLocks noChangeArrowheads="1"/>
                    </p:cNvSpPr>
                    <p:nvPr/>
                  </p:nvSpPr>
                  <p:spPr bwMode="auto">
                    <a:xfrm>
                      <a:off x="4578" y="92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7" name="Oval 112"/>
                    <p:cNvSpPr>
                      <a:spLocks noChangeArrowheads="1"/>
                    </p:cNvSpPr>
                    <p:nvPr/>
                  </p:nvSpPr>
                  <p:spPr bwMode="auto">
                    <a:xfrm>
                      <a:off x="3710" y="525"/>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8" name="Oval 113"/>
                    <p:cNvSpPr>
                      <a:spLocks noChangeArrowheads="1"/>
                    </p:cNvSpPr>
                    <p:nvPr/>
                  </p:nvSpPr>
                  <p:spPr bwMode="auto">
                    <a:xfrm>
                      <a:off x="4670" y="66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49" name="Oval 114"/>
                    <p:cNvSpPr>
                      <a:spLocks noChangeArrowheads="1"/>
                    </p:cNvSpPr>
                    <p:nvPr/>
                  </p:nvSpPr>
                  <p:spPr bwMode="auto">
                    <a:xfrm>
                      <a:off x="4578" y="572"/>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0" name="Oval 115"/>
                    <p:cNvSpPr>
                      <a:spLocks noChangeArrowheads="1"/>
                    </p:cNvSpPr>
                    <p:nvPr/>
                  </p:nvSpPr>
                  <p:spPr bwMode="auto">
                    <a:xfrm>
                      <a:off x="5104" y="85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1" name="Oval 116"/>
                    <p:cNvSpPr>
                      <a:spLocks noChangeArrowheads="1"/>
                    </p:cNvSpPr>
                    <p:nvPr/>
                  </p:nvSpPr>
                  <p:spPr bwMode="auto">
                    <a:xfrm>
                      <a:off x="5081" y="1133"/>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2" name="Oval 117"/>
                    <p:cNvSpPr>
                      <a:spLocks noChangeArrowheads="1"/>
                    </p:cNvSpPr>
                    <p:nvPr/>
                  </p:nvSpPr>
                  <p:spPr bwMode="auto">
                    <a:xfrm>
                      <a:off x="5378" y="1203"/>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3" name="Oval 118"/>
                    <p:cNvSpPr>
                      <a:spLocks noChangeArrowheads="1"/>
                    </p:cNvSpPr>
                    <p:nvPr/>
                  </p:nvSpPr>
                  <p:spPr bwMode="auto">
                    <a:xfrm>
                      <a:off x="5333" y="946"/>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4" name="Oval 119"/>
                    <p:cNvSpPr>
                      <a:spLocks noChangeArrowheads="1"/>
                    </p:cNvSpPr>
                    <p:nvPr/>
                  </p:nvSpPr>
                  <p:spPr bwMode="auto">
                    <a:xfrm>
                      <a:off x="4258" y="2185"/>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5" name="Oval 120"/>
                    <p:cNvSpPr>
                      <a:spLocks noChangeArrowheads="1"/>
                    </p:cNvSpPr>
                    <p:nvPr/>
                  </p:nvSpPr>
                  <p:spPr bwMode="auto">
                    <a:xfrm>
                      <a:off x="4030" y="759"/>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6" name="Oval 121"/>
                    <p:cNvSpPr>
                      <a:spLocks noChangeArrowheads="1"/>
                    </p:cNvSpPr>
                    <p:nvPr/>
                  </p:nvSpPr>
                  <p:spPr bwMode="auto">
                    <a:xfrm>
                      <a:off x="3504" y="596"/>
                      <a:ext cx="23"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7" name="Oval 122"/>
                    <p:cNvSpPr>
                      <a:spLocks noChangeArrowheads="1"/>
                    </p:cNvSpPr>
                    <p:nvPr/>
                  </p:nvSpPr>
                  <p:spPr bwMode="auto">
                    <a:xfrm>
                      <a:off x="4533" y="1320"/>
                      <a:ext cx="22" cy="23"/>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8" name="Oval 123"/>
                    <p:cNvSpPr>
                      <a:spLocks noChangeArrowheads="1"/>
                    </p:cNvSpPr>
                    <p:nvPr/>
                  </p:nvSpPr>
                  <p:spPr bwMode="auto">
                    <a:xfrm>
                      <a:off x="4533" y="1086"/>
                      <a:ext cx="22"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59" name="Oval 124"/>
                    <p:cNvSpPr>
                      <a:spLocks noChangeArrowheads="1"/>
                    </p:cNvSpPr>
                    <p:nvPr/>
                  </p:nvSpPr>
                  <p:spPr bwMode="auto">
                    <a:xfrm>
                      <a:off x="4578" y="1156"/>
                      <a:ext cx="23" cy="24"/>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12" name="Group 125"/>
          <p:cNvGrpSpPr>
            <a:grpSpLocks noChangeAspect="1"/>
          </p:cNvGrpSpPr>
          <p:nvPr/>
        </p:nvGrpSpPr>
        <p:grpSpPr bwMode="auto">
          <a:xfrm>
            <a:off x="3517900" y="1549400"/>
            <a:ext cx="4889500" cy="4090988"/>
            <a:chOff x="3168" y="288"/>
            <a:chExt cx="2352" cy="1968"/>
          </a:xfrm>
        </p:grpSpPr>
        <p:sp>
          <p:nvSpPr>
            <p:cNvPr id="70898" name="Rectangle 12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3" name="Group 127"/>
            <p:cNvGrpSpPr>
              <a:grpSpLocks noChangeAspect="1"/>
            </p:cNvGrpSpPr>
            <p:nvPr/>
          </p:nvGrpSpPr>
          <p:grpSpPr bwMode="auto">
            <a:xfrm>
              <a:off x="3618" y="783"/>
              <a:ext cx="1623" cy="911"/>
              <a:chOff x="3618" y="783"/>
              <a:chExt cx="1623" cy="911"/>
            </a:xfrm>
          </p:grpSpPr>
          <p:sp>
            <p:nvSpPr>
              <p:cNvPr id="71003" name="Oval 128"/>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4" name="Oval 129"/>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5" name="Oval 130"/>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6" name="Oval 131"/>
              <p:cNvSpPr>
                <a:spLocks noChangeAspect="1" noChangeArrowheads="1"/>
              </p:cNvSpPr>
              <p:nvPr/>
            </p:nvSpPr>
            <p:spPr bwMode="auto">
              <a:xfrm>
                <a:off x="4121"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7" name="Oval 132"/>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8" name="Oval 133"/>
              <p:cNvSpPr>
                <a:spLocks noChangeAspect="1" noChangeArrowheads="1"/>
              </p:cNvSpPr>
              <p:nvPr/>
            </p:nvSpPr>
            <p:spPr bwMode="auto">
              <a:xfrm>
                <a:off x="4807" y="104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9" name="Oval 134"/>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0" name="Oval 135"/>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1" name="Oval 136"/>
              <p:cNvSpPr>
                <a:spLocks noChangeAspect="1" noChangeArrowheads="1"/>
              </p:cNvSpPr>
              <p:nvPr/>
            </p:nvSpPr>
            <p:spPr bwMode="auto">
              <a:xfrm>
                <a:off x="5218" y="94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2" name="Oval 137"/>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3" name="Oval 138"/>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4" name="Oval 139"/>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5" name="Oval 140"/>
              <p:cNvSpPr>
                <a:spLocks noChangeAspect="1" noChangeArrowheads="1"/>
              </p:cNvSpPr>
              <p:nvPr/>
            </p:nvSpPr>
            <p:spPr bwMode="auto">
              <a:xfrm>
                <a:off x="3754" y="1180"/>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6" name="Oval 141"/>
              <p:cNvSpPr>
                <a:spLocks noChangeAspect="1" noChangeArrowheads="1"/>
              </p:cNvSpPr>
              <p:nvPr/>
            </p:nvSpPr>
            <p:spPr bwMode="auto">
              <a:xfrm>
                <a:off x="3733" y="113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7" name="Oval 142"/>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8" name="Oval 143"/>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19" name="Oval 144"/>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4" name="Group 145"/>
            <p:cNvGrpSpPr>
              <a:grpSpLocks noChangeAspect="1"/>
            </p:cNvGrpSpPr>
            <p:nvPr/>
          </p:nvGrpSpPr>
          <p:grpSpPr bwMode="auto">
            <a:xfrm>
              <a:off x="3168" y="288"/>
              <a:ext cx="2352" cy="1968"/>
              <a:chOff x="3168" y="288"/>
              <a:chExt cx="2352" cy="1968"/>
            </a:xfrm>
          </p:grpSpPr>
          <p:sp>
            <p:nvSpPr>
              <p:cNvPr id="70901" name="Rectangle 146"/>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15" name="Group 147"/>
              <p:cNvGrpSpPr>
                <a:grpSpLocks noChangeAspect="1"/>
              </p:cNvGrpSpPr>
              <p:nvPr/>
            </p:nvGrpSpPr>
            <p:grpSpPr bwMode="auto">
              <a:xfrm>
                <a:off x="3733" y="525"/>
                <a:ext cx="1691" cy="1239"/>
                <a:chOff x="3733" y="525"/>
                <a:chExt cx="1691" cy="1239"/>
              </a:xfrm>
            </p:grpSpPr>
            <p:sp>
              <p:nvSpPr>
                <p:cNvPr id="70982" name="Oval 148"/>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3" name="Oval 149"/>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4" name="Oval 150"/>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5" name="Oval 151"/>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6" name="Oval 152"/>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7" name="Oval 153"/>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8" name="Oval 154"/>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9" name="Oval 155"/>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0" name="Oval 156"/>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1" name="Oval 157"/>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2" name="Oval 158"/>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3" name="Oval 159"/>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4" name="Oval 160"/>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5" name="Oval 161"/>
                <p:cNvSpPr>
                  <a:spLocks noChangeAspect="1" noChangeArrowheads="1"/>
                </p:cNvSpPr>
                <p:nvPr/>
              </p:nvSpPr>
              <p:spPr bwMode="auto">
                <a:xfrm>
                  <a:off x="446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6" name="Oval 162"/>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7" name="Oval 163"/>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8" name="Oval 164"/>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99" name="Oval 165"/>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0" name="Oval 166"/>
                <p:cNvSpPr>
                  <a:spLocks noChangeAspect="1" noChangeArrowheads="1"/>
                </p:cNvSpPr>
                <p:nvPr/>
              </p:nvSpPr>
              <p:spPr bwMode="auto">
                <a:xfrm>
                  <a:off x="4464" y="132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1" name="Oval 167"/>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002" name="Oval 168"/>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6" name="Group 169"/>
              <p:cNvGrpSpPr>
                <a:grpSpLocks noChangeAspect="1"/>
              </p:cNvGrpSpPr>
              <p:nvPr/>
            </p:nvGrpSpPr>
            <p:grpSpPr bwMode="auto">
              <a:xfrm>
                <a:off x="3504" y="432"/>
                <a:ext cx="1897" cy="1779"/>
                <a:chOff x="3504" y="432"/>
                <a:chExt cx="1897" cy="1779"/>
              </a:xfrm>
            </p:grpSpPr>
            <p:grpSp>
              <p:nvGrpSpPr>
                <p:cNvPr id="17" name="Group 170"/>
                <p:cNvGrpSpPr>
                  <a:grpSpLocks noChangeAspect="1"/>
                </p:cNvGrpSpPr>
                <p:nvPr/>
              </p:nvGrpSpPr>
              <p:grpSpPr bwMode="auto">
                <a:xfrm>
                  <a:off x="3710" y="480"/>
                  <a:ext cx="1668" cy="1424"/>
                  <a:chOff x="3710" y="480"/>
                  <a:chExt cx="1668" cy="1424"/>
                </a:xfrm>
              </p:grpSpPr>
              <p:sp>
                <p:nvSpPr>
                  <p:cNvPr id="70962" name="Oval 171"/>
                  <p:cNvSpPr>
                    <a:spLocks noChangeAspect="1" noChangeArrowheads="1"/>
                  </p:cNvSpPr>
                  <p:nvPr/>
                </p:nvSpPr>
                <p:spPr bwMode="auto">
                  <a:xfrm>
                    <a:off x="3755" y="129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3" name="Oval 172"/>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4" name="Oval 173"/>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5" name="Oval 174"/>
                  <p:cNvSpPr>
                    <a:spLocks noChangeAspect="1" noChangeArrowheads="1"/>
                  </p:cNvSpPr>
                  <p:nvPr/>
                </p:nvSpPr>
                <p:spPr bwMode="auto">
                  <a:xfrm>
                    <a:off x="4213" y="1694"/>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6" name="Oval 175"/>
                  <p:cNvSpPr>
                    <a:spLocks noChangeAspect="1" noChangeArrowheads="1"/>
                  </p:cNvSpPr>
                  <p:nvPr/>
                </p:nvSpPr>
                <p:spPr bwMode="auto">
                  <a:xfrm>
                    <a:off x="4235" y="1554"/>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7" name="Oval 176"/>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8" name="Oval 177"/>
                  <p:cNvSpPr>
                    <a:spLocks noChangeAspect="1" noChangeArrowheads="1"/>
                  </p:cNvSpPr>
                  <p:nvPr/>
                </p:nvSpPr>
                <p:spPr bwMode="auto">
                  <a:xfrm>
                    <a:off x="3710" y="7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9" name="Oval 178"/>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0" name="Oval 179"/>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1" name="Oval 180"/>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2" name="Oval 181"/>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3" name="Oval 182"/>
                  <p:cNvSpPr>
                    <a:spLocks noChangeAspect="1" noChangeArrowheads="1"/>
                  </p:cNvSpPr>
                  <p:nvPr/>
                </p:nvSpPr>
                <p:spPr bwMode="auto">
                  <a:xfrm>
                    <a:off x="4875" y="923"/>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4" name="Oval 183"/>
                  <p:cNvSpPr>
                    <a:spLocks noChangeAspect="1" noChangeArrowheads="1"/>
                  </p:cNvSpPr>
                  <p:nvPr/>
                </p:nvSpPr>
                <p:spPr bwMode="auto">
                  <a:xfrm>
                    <a:off x="4830" y="853"/>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5" name="Oval 184"/>
                  <p:cNvSpPr>
                    <a:spLocks noChangeAspect="1" noChangeArrowheads="1"/>
                  </p:cNvSpPr>
                  <p:nvPr/>
                </p:nvSpPr>
                <p:spPr bwMode="auto">
                  <a:xfrm>
                    <a:off x="4213" y="923"/>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6" name="Oval 185"/>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7" name="Oval 186"/>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8" name="Oval 187"/>
                  <p:cNvSpPr>
                    <a:spLocks noChangeAspect="1" noChangeArrowheads="1"/>
                  </p:cNvSpPr>
                  <p:nvPr/>
                </p:nvSpPr>
                <p:spPr bwMode="auto">
                  <a:xfrm>
                    <a:off x="4715" y="5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79" name="Oval 188"/>
                  <p:cNvSpPr>
                    <a:spLocks noChangeAspect="1" noChangeArrowheads="1"/>
                  </p:cNvSpPr>
                  <p:nvPr/>
                </p:nvSpPr>
                <p:spPr bwMode="auto">
                  <a:xfrm>
                    <a:off x="4533" y="480"/>
                    <a:ext cx="21"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0" name="Oval 189"/>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81" name="Oval 190"/>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18" name="Group 191"/>
                <p:cNvGrpSpPr>
                  <a:grpSpLocks noChangeAspect="1"/>
                </p:cNvGrpSpPr>
                <p:nvPr/>
              </p:nvGrpSpPr>
              <p:grpSpPr bwMode="auto">
                <a:xfrm>
                  <a:off x="3504" y="432"/>
                  <a:ext cx="1897" cy="1779"/>
                  <a:chOff x="3504" y="432"/>
                  <a:chExt cx="1897" cy="1779"/>
                </a:xfrm>
              </p:grpSpPr>
              <p:grpSp>
                <p:nvGrpSpPr>
                  <p:cNvPr id="19" name="Group 192"/>
                  <p:cNvGrpSpPr>
                    <a:grpSpLocks noChangeAspect="1"/>
                  </p:cNvGrpSpPr>
                  <p:nvPr/>
                </p:nvGrpSpPr>
                <p:grpSpPr bwMode="auto">
                  <a:xfrm>
                    <a:off x="4075" y="432"/>
                    <a:ext cx="1075" cy="1355"/>
                    <a:chOff x="4075" y="432"/>
                    <a:chExt cx="1075" cy="1355"/>
                  </a:xfrm>
                </p:grpSpPr>
                <p:sp>
                  <p:nvSpPr>
                    <p:cNvPr id="70953" name="Oval 193"/>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4" name="Oval 194"/>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5" name="Oval 195"/>
                    <p:cNvSpPr>
                      <a:spLocks noChangeAspect="1" noChangeArrowheads="1"/>
                    </p:cNvSpPr>
                    <p:nvPr/>
                  </p:nvSpPr>
                  <p:spPr bwMode="auto">
                    <a:xfrm>
                      <a:off x="4693" y="80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6" name="Oval 196"/>
                    <p:cNvSpPr>
                      <a:spLocks noChangeAspect="1" noChangeArrowheads="1"/>
                    </p:cNvSpPr>
                    <p:nvPr/>
                  </p:nvSpPr>
                  <p:spPr bwMode="auto">
                    <a:xfrm>
                      <a:off x="4555" y="68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7" name="Oval 197"/>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8" name="Oval 198"/>
                    <p:cNvSpPr>
                      <a:spLocks noChangeAspect="1" noChangeArrowheads="1"/>
                    </p:cNvSpPr>
                    <p:nvPr/>
                  </p:nvSpPr>
                  <p:spPr bwMode="auto">
                    <a:xfrm>
                      <a:off x="4304"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9" name="Oval 199"/>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0" name="Oval 200"/>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61" name="Oval 201"/>
                    <p:cNvSpPr>
                      <a:spLocks noChangeAspect="1" noChangeArrowheads="1"/>
                    </p:cNvSpPr>
                    <p:nvPr/>
                  </p:nvSpPr>
                  <p:spPr bwMode="auto">
                    <a:xfrm>
                      <a:off x="4464"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0" name="Group 202"/>
                  <p:cNvGrpSpPr>
                    <a:grpSpLocks noChangeAspect="1"/>
                  </p:cNvGrpSpPr>
                  <p:nvPr/>
                </p:nvGrpSpPr>
                <p:grpSpPr bwMode="auto">
                  <a:xfrm>
                    <a:off x="3550" y="503"/>
                    <a:ext cx="1463" cy="1612"/>
                    <a:chOff x="3550" y="503"/>
                    <a:chExt cx="1463" cy="1612"/>
                  </a:xfrm>
                </p:grpSpPr>
                <p:sp>
                  <p:nvSpPr>
                    <p:cNvPr id="70938" name="Oval 203"/>
                    <p:cNvSpPr>
                      <a:spLocks noChangeAspect="1" noChangeArrowheads="1"/>
                    </p:cNvSpPr>
                    <p:nvPr/>
                  </p:nvSpPr>
                  <p:spPr bwMode="auto">
                    <a:xfrm>
                      <a:off x="4235" y="190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9" name="Oval 204"/>
                    <p:cNvSpPr>
                      <a:spLocks noChangeAspect="1" noChangeArrowheads="1"/>
                    </p:cNvSpPr>
                    <p:nvPr/>
                  </p:nvSpPr>
                  <p:spPr bwMode="auto">
                    <a:xfrm>
                      <a:off x="4304" y="1928"/>
                      <a:ext cx="24"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0" name="Oval 205"/>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1" name="Oval 206"/>
                    <p:cNvSpPr>
                      <a:spLocks noChangeAspect="1" noChangeArrowheads="1"/>
                    </p:cNvSpPr>
                    <p:nvPr/>
                  </p:nvSpPr>
                  <p:spPr bwMode="auto">
                    <a:xfrm>
                      <a:off x="4258"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2" name="Oval 207"/>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3" name="Oval 208"/>
                    <p:cNvSpPr>
                      <a:spLocks noChangeAspect="1" noChangeArrowheads="1"/>
                    </p:cNvSpPr>
                    <p:nvPr/>
                  </p:nvSpPr>
                  <p:spPr bwMode="auto">
                    <a:xfrm>
                      <a:off x="3573" y="713"/>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4" name="Oval 209"/>
                    <p:cNvSpPr>
                      <a:spLocks noChangeAspect="1" noChangeArrowheads="1"/>
                    </p:cNvSpPr>
                    <p:nvPr/>
                  </p:nvSpPr>
                  <p:spPr bwMode="auto">
                    <a:xfrm>
                      <a:off x="4738" y="90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5" name="Oval 210"/>
                    <p:cNvSpPr>
                      <a:spLocks noChangeAspect="1" noChangeArrowheads="1"/>
                    </p:cNvSpPr>
                    <p:nvPr/>
                  </p:nvSpPr>
                  <p:spPr bwMode="auto">
                    <a:xfrm>
                      <a:off x="4921" y="9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6" name="Oval 211"/>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7" name="Oval 212"/>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8" name="Oval 213"/>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49" name="Oval 214"/>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0" name="Oval 215"/>
                    <p:cNvSpPr>
                      <a:spLocks noChangeAspect="1" noChangeArrowheads="1"/>
                    </p:cNvSpPr>
                    <p:nvPr/>
                  </p:nvSpPr>
                  <p:spPr bwMode="auto">
                    <a:xfrm>
                      <a:off x="4327"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1" name="Oval 216"/>
                    <p:cNvSpPr>
                      <a:spLocks noChangeAspect="1" noChangeArrowheads="1"/>
                    </p:cNvSpPr>
                    <p:nvPr/>
                  </p:nvSpPr>
                  <p:spPr bwMode="auto">
                    <a:xfrm>
                      <a:off x="4007" y="139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52" name="Oval 217"/>
                    <p:cNvSpPr>
                      <a:spLocks noChangeAspect="1" noChangeArrowheads="1"/>
                    </p:cNvSpPr>
                    <p:nvPr/>
                  </p:nvSpPr>
                  <p:spPr bwMode="auto">
                    <a:xfrm>
                      <a:off x="3550" y="5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1" name="Group 218"/>
                  <p:cNvGrpSpPr>
                    <a:grpSpLocks noChangeAspect="1"/>
                  </p:cNvGrpSpPr>
                  <p:nvPr/>
                </p:nvGrpSpPr>
                <p:grpSpPr bwMode="auto">
                  <a:xfrm>
                    <a:off x="3504" y="529"/>
                    <a:ext cx="1897" cy="1682"/>
                    <a:chOff x="3504" y="526"/>
                    <a:chExt cx="1897" cy="1682"/>
                  </a:xfrm>
                </p:grpSpPr>
                <p:sp>
                  <p:nvSpPr>
                    <p:cNvPr id="70909" name="Oval 219"/>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0" name="Oval 220"/>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1" name="Oval 221"/>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2" name="Oval 222"/>
                    <p:cNvSpPr>
                      <a:spLocks noChangeAspect="1" noChangeArrowheads="1"/>
                    </p:cNvSpPr>
                    <p:nvPr/>
                  </p:nvSpPr>
                  <p:spPr bwMode="auto">
                    <a:xfrm>
                      <a:off x="4281" y="1787"/>
                      <a:ext cx="24"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3" name="Oval 223"/>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4" name="Oval 224"/>
                    <p:cNvSpPr>
                      <a:spLocks noChangeAspect="1" noChangeArrowheads="1"/>
                    </p:cNvSpPr>
                    <p:nvPr/>
                  </p:nvSpPr>
                  <p:spPr bwMode="auto">
                    <a:xfrm>
                      <a:off x="4075" y="204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5" name="Oval 225"/>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6" name="Oval 226"/>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7" name="Oval 227"/>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8" name="Oval 228"/>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19" name="Oval 229"/>
                    <p:cNvSpPr>
                      <a:spLocks noChangeAspect="1" noChangeArrowheads="1"/>
                    </p:cNvSpPr>
                    <p:nvPr/>
                  </p:nvSpPr>
                  <p:spPr bwMode="auto">
                    <a:xfrm>
                      <a:off x="3824" y="132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0" name="Oval 230"/>
                    <p:cNvSpPr>
                      <a:spLocks noChangeAspect="1" noChangeArrowheads="1"/>
                    </p:cNvSpPr>
                    <p:nvPr/>
                  </p:nvSpPr>
                  <p:spPr bwMode="auto">
                    <a:xfrm>
                      <a:off x="4007" y="111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1" name="Oval 231"/>
                    <p:cNvSpPr>
                      <a:spLocks noChangeAspect="1" noChangeArrowheads="1"/>
                    </p:cNvSpPr>
                    <p:nvPr/>
                  </p:nvSpPr>
                  <p:spPr bwMode="auto">
                    <a:xfrm>
                      <a:off x="4030" y="90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2" name="Oval 232"/>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3" name="Oval 233"/>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4" name="Oval 234"/>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5" name="Oval 235"/>
                    <p:cNvSpPr>
                      <a:spLocks noChangeAspect="1" noChangeArrowheads="1"/>
                    </p:cNvSpPr>
                    <p:nvPr/>
                  </p:nvSpPr>
                  <p:spPr bwMode="auto">
                    <a:xfrm>
                      <a:off x="3710" y="52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6" name="Oval 236"/>
                    <p:cNvSpPr>
                      <a:spLocks noChangeAspect="1" noChangeArrowheads="1"/>
                    </p:cNvSpPr>
                    <p:nvPr/>
                  </p:nvSpPr>
                  <p:spPr bwMode="auto">
                    <a:xfrm>
                      <a:off x="4670" y="6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7" name="Oval 237"/>
                    <p:cNvSpPr>
                      <a:spLocks noChangeAspect="1" noChangeArrowheads="1"/>
                    </p:cNvSpPr>
                    <p:nvPr/>
                  </p:nvSpPr>
                  <p:spPr bwMode="auto">
                    <a:xfrm>
                      <a:off x="4578" y="574"/>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8" name="Oval 238"/>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29" name="Oval 239"/>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0" name="Oval 240"/>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1" name="Oval 241"/>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2" name="Oval 242"/>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3" name="Oval 243"/>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4" name="Oval 244"/>
                    <p:cNvSpPr>
                      <a:spLocks noChangeAspect="1" noChangeArrowheads="1"/>
                    </p:cNvSpPr>
                    <p:nvPr/>
                  </p:nvSpPr>
                  <p:spPr bwMode="auto">
                    <a:xfrm>
                      <a:off x="3504" y="5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5" name="Oval 245"/>
                    <p:cNvSpPr>
                      <a:spLocks noChangeAspect="1" noChangeArrowheads="1"/>
                    </p:cNvSpPr>
                    <p:nvPr/>
                  </p:nvSpPr>
                  <p:spPr bwMode="auto">
                    <a:xfrm>
                      <a:off x="4533" y="1321"/>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6" name="Oval 246"/>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937" name="Oval 247"/>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22" name="Group 248"/>
          <p:cNvGrpSpPr>
            <a:grpSpLocks noChangeAspect="1"/>
          </p:cNvGrpSpPr>
          <p:nvPr/>
        </p:nvGrpSpPr>
        <p:grpSpPr bwMode="auto">
          <a:xfrm>
            <a:off x="2005013" y="1411288"/>
            <a:ext cx="6362700" cy="5324475"/>
            <a:chOff x="3168" y="288"/>
            <a:chExt cx="2352" cy="1968"/>
          </a:xfrm>
        </p:grpSpPr>
        <p:sp>
          <p:nvSpPr>
            <p:cNvPr id="70776" name="Rectangle 24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3" name="Group 250"/>
            <p:cNvGrpSpPr>
              <a:grpSpLocks noChangeAspect="1"/>
            </p:cNvGrpSpPr>
            <p:nvPr/>
          </p:nvGrpSpPr>
          <p:grpSpPr bwMode="auto">
            <a:xfrm>
              <a:off x="3618" y="783"/>
              <a:ext cx="1623" cy="911"/>
              <a:chOff x="3618" y="783"/>
              <a:chExt cx="1623" cy="911"/>
            </a:xfrm>
          </p:grpSpPr>
          <p:sp>
            <p:nvSpPr>
              <p:cNvPr id="70881" name="Oval 251"/>
              <p:cNvSpPr>
                <a:spLocks noChangeAspect="1" noChangeArrowheads="1"/>
              </p:cNvSpPr>
              <p:nvPr/>
            </p:nvSpPr>
            <p:spPr bwMode="auto">
              <a:xfrm>
                <a:off x="391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2" name="Oval 252"/>
              <p:cNvSpPr>
                <a:spLocks noChangeAspect="1" noChangeArrowheads="1"/>
              </p:cNvSpPr>
              <p:nvPr/>
            </p:nvSpPr>
            <p:spPr bwMode="auto">
              <a:xfrm>
                <a:off x="3870"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3" name="Oval 253"/>
              <p:cNvSpPr>
                <a:spLocks noChangeAspect="1" noChangeArrowheads="1"/>
              </p:cNvSpPr>
              <p:nvPr/>
            </p:nvSpPr>
            <p:spPr bwMode="auto">
              <a:xfrm>
                <a:off x="448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4" name="Oval 254"/>
              <p:cNvSpPr>
                <a:spLocks noChangeAspect="1" noChangeArrowheads="1"/>
              </p:cNvSpPr>
              <p:nvPr/>
            </p:nvSpPr>
            <p:spPr bwMode="auto">
              <a:xfrm>
                <a:off x="4121" y="120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5" name="Oval 255"/>
              <p:cNvSpPr>
                <a:spLocks noChangeAspect="1" noChangeArrowheads="1"/>
              </p:cNvSpPr>
              <p:nvPr/>
            </p:nvSpPr>
            <p:spPr bwMode="auto">
              <a:xfrm>
                <a:off x="4030"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6" name="Oval 256"/>
              <p:cNvSpPr>
                <a:spLocks noChangeAspect="1" noChangeArrowheads="1"/>
              </p:cNvSpPr>
              <p:nvPr/>
            </p:nvSpPr>
            <p:spPr bwMode="auto">
              <a:xfrm>
                <a:off x="480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7" name="Oval 257"/>
              <p:cNvSpPr>
                <a:spLocks noChangeAspect="1" noChangeArrowheads="1"/>
              </p:cNvSpPr>
              <p:nvPr/>
            </p:nvSpPr>
            <p:spPr bwMode="auto">
              <a:xfrm>
                <a:off x="4624"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8" name="Oval 258"/>
              <p:cNvSpPr>
                <a:spLocks noChangeAspect="1" noChangeArrowheads="1"/>
              </p:cNvSpPr>
              <p:nvPr/>
            </p:nvSpPr>
            <p:spPr bwMode="auto">
              <a:xfrm>
                <a:off x="4967"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9" name="Oval 259"/>
              <p:cNvSpPr>
                <a:spLocks noChangeAspect="1" noChangeArrowheads="1"/>
              </p:cNvSpPr>
              <p:nvPr/>
            </p:nvSpPr>
            <p:spPr bwMode="auto">
              <a:xfrm>
                <a:off x="5218" y="94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0" name="Oval 260"/>
              <p:cNvSpPr>
                <a:spLocks noChangeAspect="1" noChangeArrowheads="1"/>
              </p:cNvSpPr>
              <p:nvPr/>
            </p:nvSpPr>
            <p:spPr bwMode="auto">
              <a:xfrm>
                <a:off x="4144" y="136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1" name="Oval 261"/>
              <p:cNvSpPr>
                <a:spLocks noChangeAspect="1" noChangeArrowheads="1"/>
              </p:cNvSpPr>
              <p:nvPr/>
            </p:nvSpPr>
            <p:spPr bwMode="auto">
              <a:xfrm>
                <a:off x="4967"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2" name="Oval 262"/>
              <p:cNvSpPr>
                <a:spLocks noChangeAspect="1" noChangeArrowheads="1"/>
              </p:cNvSpPr>
              <p:nvPr/>
            </p:nvSpPr>
            <p:spPr bwMode="auto">
              <a:xfrm>
                <a:off x="3618"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3" name="Oval 263"/>
              <p:cNvSpPr>
                <a:spLocks noChangeAspect="1" noChangeArrowheads="1"/>
              </p:cNvSpPr>
              <p:nvPr/>
            </p:nvSpPr>
            <p:spPr bwMode="auto">
              <a:xfrm>
                <a:off x="3755" y="118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4" name="Oval 264"/>
              <p:cNvSpPr>
                <a:spLocks noChangeAspect="1" noChangeArrowheads="1"/>
              </p:cNvSpPr>
              <p:nvPr/>
            </p:nvSpPr>
            <p:spPr bwMode="auto">
              <a:xfrm>
                <a:off x="3733" y="113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5" name="Oval 265"/>
              <p:cNvSpPr>
                <a:spLocks noChangeAspect="1" noChangeArrowheads="1"/>
              </p:cNvSpPr>
              <p:nvPr/>
            </p:nvSpPr>
            <p:spPr bwMode="auto">
              <a:xfrm>
                <a:off x="4121" y="141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6" name="Oval 266"/>
              <p:cNvSpPr>
                <a:spLocks noChangeAspect="1" noChangeArrowheads="1"/>
              </p:cNvSpPr>
              <p:nvPr/>
            </p:nvSpPr>
            <p:spPr bwMode="auto">
              <a:xfrm>
                <a:off x="4213" y="139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97" name="Oval 267"/>
              <p:cNvSpPr>
                <a:spLocks noChangeAspect="1" noChangeArrowheads="1"/>
              </p:cNvSpPr>
              <p:nvPr/>
            </p:nvSpPr>
            <p:spPr bwMode="auto">
              <a:xfrm>
                <a:off x="3641" y="78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4" name="Group 268"/>
            <p:cNvGrpSpPr>
              <a:grpSpLocks noChangeAspect="1"/>
            </p:cNvGrpSpPr>
            <p:nvPr/>
          </p:nvGrpSpPr>
          <p:grpSpPr bwMode="auto">
            <a:xfrm>
              <a:off x="3168" y="288"/>
              <a:ext cx="2352" cy="1968"/>
              <a:chOff x="3168" y="288"/>
              <a:chExt cx="2352" cy="1968"/>
            </a:xfrm>
          </p:grpSpPr>
          <p:sp>
            <p:nvSpPr>
              <p:cNvPr id="70779" name="Rectangle 269"/>
              <p:cNvSpPr>
                <a:spLocks noChangeAspect="1" noChangeArrowheads="1"/>
              </p:cNvSpPr>
              <p:nvPr/>
            </p:nvSpPr>
            <p:spPr bwMode="auto">
              <a:xfrm>
                <a:off x="3168" y="288"/>
                <a:ext cx="235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nvGrpSpPr>
              <p:cNvPr id="25" name="Group 270"/>
              <p:cNvGrpSpPr>
                <a:grpSpLocks noChangeAspect="1"/>
              </p:cNvGrpSpPr>
              <p:nvPr/>
            </p:nvGrpSpPr>
            <p:grpSpPr bwMode="auto">
              <a:xfrm>
                <a:off x="3733" y="525"/>
                <a:ext cx="1691" cy="1239"/>
                <a:chOff x="3733" y="525"/>
                <a:chExt cx="1691" cy="1239"/>
              </a:xfrm>
            </p:grpSpPr>
            <p:sp>
              <p:nvSpPr>
                <p:cNvPr id="70860" name="Oval 271"/>
                <p:cNvSpPr>
                  <a:spLocks noChangeAspect="1" noChangeArrowheads="1"/>
                </p:cNvSpPr>
                <p:nvPr/>
              </p:nvSpPr>
              <p:spPr bwMode="auto">
                <a:xfrm>
                  <a:off x="3961"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1" name="Oval 272"/>
                <p:cNvSpPr>
                  <a:spLocks noChangeAspect="1" noChangeArrowheads="1"/>
                </p:cNvSpPr>
                <p:nvPr/>
              </p:nvSpPr>
              <p:spPr bwMode="auto">
                <a:xfrm>
                  <a:off x="3733" y="78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2" name="Oval 273"/>
                <p:cNvSpPr>
                  <a:spLocks noChangeAspect="1" noChangeArrowheads="1"/>
                </p:cNvSpPr>
                <p:nvPr/>
              </p:nvSpPr>
              <p:spPr bwMode="auto">
                <a:xfrm>
                  <a:off x="430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3" name="Oval 274"/>
                <p:cNvSpPr>
                  <a:spLocks noChangeAspect="1" noChangeArrowheads="1"/>
                </p:cNvSpPr>
                <p:nvPr/>
              </p:nvSpPr>
              <p:spPr bwMode="auto">
                <a:xfrm>
                  <a:off x="4578"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4" name="Oval 275"/>
                <p:cNvSpPr>
                  <a:spLocks noChangeAspect="1" noChangeArrowheads="1"/>
                </p:cNvSpPr>
                <p:nvPr/>
              </p:nvSpPr>
              <p:spPr bwMode="auto">
                <a:xfrm>
                  <a:off x="4784" y="162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5" name="Oval 276"/>
                <p:cNvSpPr>
                  <a:spLocks noChangeAspect="1" noChangeArrowheads="1"/>
                </p:cNvSpPr>
                <p:nvPr/>
              </p:nvSpPr>
              <p:spPr bwMode="auto">
                <a:xfrm>
                  <a:off x="3961"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6" name="Oval 277"/>
                <p:cNvSpPr>
                  <a:spLocks noChangeAspect="1" noChangeArrowheads="1"/>
                </p:cNvSpPr>
                <p:nvPr/>
              </p:nvSpPr>
              <p:spPr bwMode="auto">
                <a:xfrm>
                  <a:off x="3961" y="134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7" name="Oval 278"/>
                <p:cNvSpPr>
                  <a:spLocks noChangeAspect="1" noChangeArrowheads="1"/>
                </p:cNvSpPr>
                <p:nvPr/>
              </p:nvSpPr>
              <p:spPr bwMode="auto">
                <a:xfrm>
                  <a:off x="4167"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8" name="Oval 279"/>
                <p:cNvSpPr>
                  <a:spLocks noChangeAspect="1" noChangeArrowheads="1"/>
                </p:cNvSpPr>
                <p:nvPr/>
              </p:nvSpPr>
              <p:spPr bwMode="auto">
                <a:xfrm>
                  <a:off x="4075"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69" name="Oval 280"/>
                <p:cNvSpPr>
                  <a:spLocks noChangeAspect="1" noChangeArrowheads="1"/>
                </p:cNvSpPr>
                <p:nvPr/>
              </p:nvSpPr>
              <p:spPr bwMode="auto">
                <a:xfrm>
                  <a:off x="4555" y="148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0" name="Oval 281"/>
                <p:cNvSpPr>
                  <a:spLocks noChangeAspect="1" noChangeArrowheads="1"/>
                </p:cNvSpPr>
                <p:nvPr/>
              </p:nvSpPr>
              <p:spPr bwMode="auto">
                <a:xfrm>
                  <a:off x="4624"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1" name="Oval 282"/>
                <p:cNvSpPr>
                  <a:spLocks noChangeAspect="1" noChangeArrowheads="1"/>
                </p:cNvSpPr>
                <p:nvPr/>
              </p:nvSpPr>
              <p:spPr bwMode="auto">
                <a:xfrm>
                  <a:off x="4418" y="108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2" name="Oval 283"/>
                <p:cNvSpPr>
                  <a:spLocks noChangeAspect="1" noChangeArrowheads="1"/>
                </p:cNvSpPr>
                <p:nvPr/>
              </p:nvSpPr>
              <p:spPr bwMode="auto">
                <a:xfrm>
                  <a:off x="3961" y="101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3" name="Oval 284"/>
                <p:cNvSpPr>
                  <a:spLocks noChangeAspect="1" noChangeArrowheads="1"/>
                </p:cNvSpPr>
                <p:nvPr/>
              </p:nvSpPr>
              <p:spPr bwMode="auto">
                <a:xfrm>
                  <a:off x="4464" y="164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4" name="Oval 285"/>
                <p:cNvSpPr>
                  <a:spLocks noChangeAspect="1" noChangeArrowheads="1"/>
                </p:cNvSpPr>
                <p:nvPr/>
              </p:nvSpPr>
              <p:spPr bwMode="auto">
                <a:xfrm>
                  <a:off x="4853" y="157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5" name="Oval 286"/>
                <p:cNvSpPr>
                  <a:spLocks noChangeAspect="1" noChangeArrowheads="1"/>
                </p:cNvSpPr>
                <p:nvPr/>
              </p:nvSpPr>
              <p:spPr bwMode="auto">
                <a:xfrm>
                  <a:off x="4190" y="64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6" name="Oval 287"/>
                <p:cNvSpPr>
                  <a:spLocks noChangeAspect="1" noChangeArrowheads="1"/>
                </p:cNvSpPr>
                <p:nvPr/>
              </p:nvSpPr>
              <p:spPr bwMode="auto">
                <a:xfrm>
                  <a:off x="4258"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7" name="Oval 288"/>
                <p:cNvSpPr>
                  <a:spLocks noChangeAspect="1" noChangeArrowheads="1"/>
                </p:cNvSpPr>
                <p:nvPr/>
              </p:nvSpPr>
              <p:spPr bwMode="auto">
                <a:xfrm>
                  <a:off x="37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8" name="Oval 289"/>
                <p:cNvSpPr>
                  <a:spLocks noChangeAspect="1" noChangeArrowheads="1"/>
                </p:cNvSpPr>
                <p:nvPr/>
              </p:nvSpPr>
              <p:spPr bwMode="auto">
                <a:xfrm>
                  <a:off x="446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79" name="Oval 290"/>
                <p:cNvSpPr>
                  <a:spLocks noChangeAspect="1" noChangeArrowheads="1"/>
                </p:cNvSpPr>
                <p:nvPr/>
              </p:nvSpPr>
              <p:spPr bwMode="auto">
                <a:xfrm>
                  <a:off x="4350" y="169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80" name="Oval 291"/>
                <p:cNvSpPr>
                  <a:spLocks noChangeAspect="1" noChangeArrowheads="1"/>
                </p:cNvSpPr>
                <p:nvPr/>
              </p:nvSpPr>
              <p:spPr bwMode="auto">
                <a:xfrm>
                  <a:off x="5401" y="104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6" name="Group 292"/>
              <p:cNvGrpSpPr>
                <a:grpSpLocks noChangeAspect="1"/>
              </p:cNvGrpSpPr>
              <p:nvPr/>
            </p:nvGrpSpPr>
            <p:grpSpPr bwMode="auto">
              <a:xfrm>
                <a:off x="3504" y="432"/>
                <a:ext cx="1897" cy="1779"/>
                <a:chOff x="3504" y="432"/>
                <a:chExt cx="1897" cy="1779"/>
              </a:xfrm>
            </p:grpSpPr>
            <p:grpSp>
              <p:nvGrpSpPr>
                <p:cNvPr id="27" name="Group 293"/>
                <p:cNvGrpSpPr>
                  <a:grpSpLocks noChangeAspect="1"/>
                </p:cNvGrpSpPr>
                <p:nvPr/>
              </p:nvGrpSpPr>
              <p:grpSpPr bwMode="auto">
                <a:xfrm>
                  <a:off x="3710" y="479"/>
                  <a:ext cx="1668" cy="1425"/>
                  <a:chOff x="3710" y="479"/>
                  <a:chExt cx="1668" cy="1425"/>
                </a:xfrm>
              </p:grpSpPr>
              <p:sp>
                <p:nvSpPr>
                  <p:cNvPr id="70840" name="Oval 294"/>
                  <p:cNvSpPr>
                    <a:spLocks noChangeAspect="1" noChangeArrowheads="1"/>
                  </p:cNvSpPr>
                  <p:nvPr/>
                </p:nvSpPr>
                <p:spPr bwMode="auto">
                  <a:xfrm>
                    <a:off x="3755" y="129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1" name="Oval 295"/>
                  <p:cNvSpPr>
                    <a:spLocks noChangeAspect="1" noChangeArrowheads="1"/>
                  </p:cNvSpPr>
                  <p:nvPr/>
                </p:nvSpPr>
                <p:spPr bwMode="auto">
                  <a:xfrm>
                    <a:off x="4327" y="188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2" name="Oval 296"/>
                  <p:cNvSpPr>
                    <a:spLocks noChangeAspect="1" noChangeArrowheads="1"/>
                  </p:cNvSpPr>
                  <p:nvPr/>
                </p:nvSpPr>
                <p:spPr bwMode="auto">
                  <a:xfrm>
                    <a:off x="4281"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3" name="Oval 297"/>
                  <p:cNvSpPr>
                    <a:spLocks noChangeAspect="1" noChangeArrowheads="1"/>
                  </p:cNvSpPr>
                  <p:nvPr/>
                </p:nvSpPr>
                <p:spPr bwMode="auto">
                  <a:xfrm>
                    <a:off x="4213" y="1694"/>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4" name="Oval 29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5" name="Oval 299"/>
                  <p:cNvSpPr>
                    <a:spLocks noChangeAspect="1" noChangeArrowheads="1"/>
                  </p:cNvSpPr>
                  <p:nvPr/>
                </p:nvSpPr>
                <p:spPr bwMode="auto">
                  <a:xfrm>
                    <a:off x="492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6" name="Oval 300"/>
                  <p:cNvSpPr>
                    <a:spLocks noChangeAspect="1" noChangeArrowheads="1"/>
                  </p:cNvSpPr>
                  <p:nvPr/>
                </p:nvSpPr>
                <p:spPr bwMode="auto">
                  <a:xfrm>
                    <a:off x="3710" y="71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7" name="Oval 301"/>
                  <p:cNvSpPr>
                    <a:spLocks noChangeAspect="1" noChangeArrowheads="1"/>
                  </p:cNvSpPr>
                  <p:nvPr/>
                </p:nvSpPr>
                <p:spPr bwMode="auto">
                  <a:xfrm>
                    <a:off x="4693" y="111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8" name="Oval 302"/>
                  <p:cNvSpPr>
                    <a:spLocks noChangeAspect="1" noChangeArrowheads="1"/>
                  </p:cNvSpPr>
                  <p:nvPr/>
                </p:nvSpPr>
                <p:spPr bwMode="auto">
                  <a:xfrm>
                    <a:off x="3801" y="82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49" name="Oval 303"/>
                  <p:cNvSpPr>
                    <a:spLocks noChangeAspect="1" noChangeArrowheads="1"/>
                  </p:cNvSpPr>
                  <p:nvPr/>
                </p:nvSpPr>
                <p:spPr bwMode="auto">
                  <a:xfrm>
                    <a:off x="4761" y="61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0" name="Oval 304"/>
                  <p:cNvSpPr>
                    <a:spLocks noChangeAspect="1" noChangeArrowheads="1"/>
                  </p:cNvSpPr>
                  <p:nvPr/>
                </p:nvSpPr>
                <p:spPr bwMode="auto">
                  <a:xfrm>
                    <a:off x="4464"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1" name="Oval 305"/>
                  <p:cNvSpPr>
                    <a:spLocks noChangeAspect="1" noChangeArrowheads="1"/>
                  </p:cNvSpPr>
                  <p:nvPr/>
                </p:nvSpPr>
                <p:spPr bwMode="auto">
                  <a:xfrm>
                    <a:off x="4875"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2" name="Oval 306"/>
                  <p:cNvSpPr>
                    <a:spLocks noChangeAspect="1" noChangeArrowheads="1"/>
                  </p:cNvSpPr>
                  <p:nvPr/>
                </p:nvSpPr>
                <p:spPr bwMode="auto">
                  <a:xfrm>
                    <a:off x="4830"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3" name="Oval 307"/>
                  <p:cNvSpPr>
                    <a:spLocks noChangeAspect="1" noChangeArrowheads="1"/>
                  </p:cNvSpPr>
                  <p:nvPr/>
                </p:nvSpPr>
                <p:spPr bwMode="auto">
                  <a:xfrm>
                    <a:off x="4213" y="923"/>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4" name="Oval 308"/>
                  <p:cNvSpPr>
                    <a:spLocks noChangeAspect="1" noChangeArrowheads="1"/>
                  </p:cNvSpPr>
                  <p:nvPr/>
                </p:nvSpPr>
                <p:spPr bwMode="auto">
                  <a:xfrm>
                    <a:off x="4304"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5" name="Oval 309"/>
                  <p:cNvSpPr>
                    <a:spLocks noChangeAspect="1" noChangeArrowheads="1"/>
                  </p:cNvSpPr>
                  <p:nvPr/>
                </p:nvSpPr>
                <p:spPr bwMode="auto">
                  <a:xfrm>
                    <a:off x="4761" y="73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6" name="Oval 310"/>
                  <p:cNvSpPr>
                    <a:spLocks noChangeAspect="1" noChangeArrowheads="1"/>
                  </p:cNvSpPr>
                  <p:nvPr/>
                </p:nvSpPr>
                <p:spPr bwMode="auto">
                  <a:xfrm>
                    <a:off x="4715"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7" name="Oval 311"/>
                  <p:cNvSpPr>
                    <a:spLocks noChangeAspect="1" noChangeArrowheads="1"/>
                  </p:cNvSpPr>
                  <p:nvPr/>
                </p:nvSpPr>
                <p:spPr bwMode="auto">
                  <a:xfrm>
                    <a:off x="4533" y="479"/>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8" name="Oval 312"/>
                  <p:cNvSpPr>
                    <a:spLocks noChangeAspect="1" noChangeArrowheads="1"/>
                  </p:cNvSpPr>
                  <p:nvPr/>
                </p:nvSpPr>
                <p:spPr bwMode="auto">
                  <a:xfrm>
                    <a:off x="5355"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59" name="Oval 313"/>
                  <p:cNvSpPr>
                    <a:spLocks noChangeAspect="1" noChangeArrowheads="1"/>
                  </p:cNvSpPr>
                  <p:nvPr/>
                </p:nvSpPr>
                <p:spPr bwMode="auto">
                  <a:xfrm>
                    <a:off x="5035" y="96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28" name="Group 314"/>
                <p:cNvGrpSpPr>
                  <a:grpSpLocks noChangeAspect="1"/>
                </p:cNvGrpSpPr>
                <p:nvPr/>
              </p:nvGrpSpPr>
              <p:grpSpPr bwMode="auto">
                <a:xfrm>
                  <a:off x="3504" y="432"/>
                  <a:ext cx="1897" cy="1779"/>
                  <a:chOff x="3504" y="432"/>
                  <a:chExt cx="1897" cy="1779"/>
                </a:xfrm>
              </p:grpSpPr>
              <p:grpSp>
                <p:nvGrpSpPr>
                  <p:cNvPr id="29" name="Group 315"/>
                  <p:cNvGrpSpPr>
                    <a:grpSpLocks noChangeAspect="1"/>
                  </p:cNvGrpSpPr>
                  <p:nvPr/>
                </p:nvGrpSpPr>
                <p:grpSpPr bwMode="auto">
                  <a:xfrm>
                    <a:off x="4075" y="432"/>
                    <a:ext cx="1075" cy="1355"/>
                    <a:chOff x="4075" y="432"/>
                    <a:chExt cx="1075" cy="1355"/>
                  </a:xfrm>
                </p:grpSpPr>
                <p:sp>
                  <p:nvSpPr>
                    <p:cNvPr id="70831" name="Oval 316"/>
                    <p:cNvSpPr>
                      <a:spLocks noChangeAspect="1" noChangeArrowheads="1"/>
                    </p:cNvSpPr>
                    <p:nvPr/>
                  </p:nvSpPr>
                  <p:spPr bwMode="auto">
                    <a:xfrm>
                      <a:off x="4761" y="176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2" name="Oval 317"/>
                    <p:cNvSpPr>
                      <a:spLocks noChangeAspect="1" noChangeArrowheads="1"/>
                    </p:cNvSpPr>
                    <p:nvPr/>
                  </p:nvSpPr>
                  <p:spPr bwMode="auto">
                    <a:xfrm>
                      <a:off x="4533" y="1437"/>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3" name="Oval 318"/>
                    <p:cNvSpPr>
                      <a:spLocks noChangeAspect="1" noChangeArrowheads="1"/>
                    </p:cNvSpPr>
                    <p:nvPr/>
                  </p:nvSpPr>
                  <p:spPr bwMode="auto">
                    <a:xfrm>
                      <a:off x="4693" y="80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4" name="Oval 319"/>
                    <p:cNvSpPr>
                      <a:spLocks noChangeAspect="1" noChangeArrowheads="1"/>
                    </p:cNvSpPr>
                    <p:nvPr/>
                  </p:nvSpPr>
                  <p:spPr bwMode="auto">
                    <a:xfrm>
                      <a:off x="4555" y="6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5" name="Oval 320"/>
                    <p:cNvSpPr>
                      <a:spLocks noChangeAspect="1" noChangeArrowheads="1"/>
                    </p:cNvSpPr>
                    <p:nvPr/>
                  </p:nvSpPr>
                  <p:spPr bwMode="auto">
                    <a:xfrm>
                      <a:off x="5127" y="106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6" name="Oval 321"/>
                    <p:cNvSpPr>
                      <a:spLocks noChangeAspect="1" noChangeArrowheads="1"/>
                    </p:cNvSpPr>
                    <p:nvPr/>
                  </p:nvSpPr>
                  <p:spPr bwMode="auto">
                    <a:xfrm>
                      <a:off x="4304" y="108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7" name="Oval 322"/>
                    <p:cNvSpPr>
                      <a:spLocks noChangeAspect="1" noChangeArrowheads="1"/>
                    </p:cNvSpPr>
                    <p:nvPr/>
                  </p:nvSpPr>
                  <p:spPr bwMode="auto">
                    <a:xfrm>
                      <a:off x="4075"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8" name="Oval 323"/>
                    <p:cNvSpPr>
                      <a:spLocks noChangeAspect="1" noChangeArrowheads="1"/>
                    </p:cNvSpPr>
                    <p:nvPr/>
                  </p:nvSpPr>
                  <p:spPr bwMode="auto">
                    <a:xfrm>
                      <a:off x="4578" y="43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9" name="Oval 324"/>
                    <p:cNvSpPr>
                      <a:spLocks noChangeAspect="1" noChangeArrowheads="1"/>
                    </p:cNvSpPr>
                    <p:nvPr/>
                  </p:nvSpPr>
                  <p:spPr bwMode="auto">
                    <a:xfrm>
                      <a:off x="4464" y="57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0" name="Group 325"/>
                  <p:cNvGrpSpPr>
                    <a:grpSpLocks noChangeAspect="1"/>
                  </p:cNvGrpSpPr>
                  <p:nvPr/>
                </p:nvGrpSpPr>
                <p:grpSpPr bwMode="auto">
                  <a:xfrm>
                    <a:off x="3550" y="502"/>
                    <a:ext cx="1463" cy="1613"/>
                    <a:chOff x="3550" y="502"/>
                    <a:chExt cx="1463" cy="1613"/>
                  </a:xfrm>
                </p:grpSpPr>
                <p:sp>
                  <p:nvSpPr>
                    <p:cNvPr id="70816" name="Oval 326"/>
                    <p:cNvSpPr>
                      <a:spLocks noChangeAspect="1" noChangeArrowheads="1"/>
                    </p:cNvSpPr>
                    <p:nvPr/>
                  </p:nvSpPr>
                  <p:spPr bwMode="auto">
                    <a:xfrm>
                      <a:off x="4235" y="19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7" name="Oval 327"/>
                    <p:cNvSpPr>
                      <a:spLocks noChangeAspect="1" noChangeArrowheads="1"/>
                    </p:cNvSpPr>
                    <p:nvPr/>
                  </p:nvSpPr>
                  <p:spPr bwMode="auto">
                    <a:xfrm>
                      <a:off x="4304" y="19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8" name="Oval 328"/>
                    <p:cNvSpPr>
                      <a:spLocks noChangeAspect="1" noChangeArrowheads="1"/>
                    </p:cNvSpPr>
                    <p:nvPr/>
                  </p:nvSpPr>
                  <p:spPr bwMode="auto">
                    <a:xfrm>
                      <a:off x="4441" y="174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9" name="Oval 329"/>
                    <p:cNvSpPr>
                      <a:spLocks noChangeAspect="1" noChangeArrowheads="1"/>
                    </p:cNvSpPr>
                    <p:nvPr/>
                  </p:nvSpPr>
                  <p:spPr bwMode="auto">
                    <a:xfrm>
                      <a:off x="4258"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0" name="Oval 330"/>
                    <p:cNvSpPr>
                      <a:spLocks noChangeAspect="1" noChangeArrowheads="1"/>
                    </p:cNvSpPr>
                    <p:nvPr/>
                  </p:nvSpPr>
                  <p:spPr bwMode="auto">
                    <a:xfrm>
                      <a:off x="3870"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1" name="Oval 331"/>
                    <p:cNvSpPr>
                      <a:spLocks noChangeAspect="1" noChangeArrowheads="1"/>
                    </p:cNvSpPr>
                    <p:nvPr/>
                  </p:nvSpPr>
                  <p:spPr bwMode="auto">
                    <a:xfrm>
                      <a:off x="3573" y="712"/>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2" name="Oval 332"/>
                    <p:cNvSpPr>
                      <a:spLocks noChangeAspect="1" noChangeArrowheads="1"/>
                    </p:cNvSpPr>
                    <p:nvPr/>
                  </p:nvSpPr>
                  <p:spPr bwMode="auto">
                    <a:xfrm>
                      <a:off x="4738"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3" name="Oval 333"/>
                    <p:cNvSpPr>
                      <a:spLocks noChangeAspect="1" noChangeArrowheads="1"/>
                    </p:cNvSpPr>
                    <p:nvPr/>
                  </p:nvSpPr>
                  <p:spPr bwMode="auto">
                    <a:xfrm>
                      <a:off x="4921" y="99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4" name="Oval 334"/>
                    <p:cNvSpPr>
                      <a:spLocks noChangeAspect="1" noChangeArrowheads="1"/>
                    </p:cNvSpPr>
                    <p:nvPr/>
                  </p:nvSpPr>
                  <p:spPr bwMode="auto">
                    <a:xfrm>
                      <a:off x="4441"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5" name="Oval 335"/>
                    <p:cNvSpPr>
                      <a:spLocks noChangeAspect="1" noChangeArrowheads="1"/>
                    </p:cNvSpPr>
                    <p:nvPr/>
                  </p:nvSpPr>
                  <p:spPr bwMode="auto">
                    <a:xfrm>
                      <a:off x="4510" y="157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6" name="Oval 336"/>
                    <p:cNvSpPr>
                      <a:spLocks noChangeAspect="1" noChangeArrowheads="1"/>
                    </p:cNvSpPr>
                    <p:nvPr/>
                  </p:nvSpPr>
                  <p:spPr bwMode="auto">
                    <a:xfrm>
                      <a:off x="4190" y="2091"/>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7" name="Oval 337"/>
                    <p:cNvSpPr>
                      <a:spLocks noChangeAspect="1" noChangeArrowheads="1"/>
                    </p:cNvSpPr>
                    <p:nvPr/>
                  </p:nvSpPr>
                  <p:spPr bwMode="auto">
                    <a:xfrm>
                      <a:off x="4990" y="183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8" name="Oval 338"/>
                    <p:cNvSpPr>
                      <a:spLocks noChangeAspect="1" noChangeArrowheads="1"/>
                    </p:cNvSpPr>
                    <p:nvPr/>
                  </p:nvSpPr>
                  <p:spPr bwMode="auto">
                    <a:xfrm>
                      <a:off x="4327" y="136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29" name="Oval 339"/>
                    <p:cNvSpPr>
                      <a:spLocks noChangeAspect="1" noChangeArrowheads="1"/>
                    </p:cNvSpPr>
                    <p:nvPr/>
                  </p:nvSpPr>
                  <p:spPr bwMode="auto">
                    <a:xfrm>
                      <a:off x="4007" y="1389"/>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30" name="Oval 340"/>
                    <p:cNvSpPr>
                      <a:spLocks noChangeAspect="1" noChangeArrowheads="1"/>
                    </p:cNvSpPr>
                    <p:nvPr/>
                  </p:nvSpPr>
                  <p:spPr bwMode="auto">
                    <a:xfrm>
                      <a:off x="3550" y="502"/>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1" name="Group 341"/>
                  <p:cNvGrpSpPr>
                    <a:grpSpLocks noChangeAspect="1"/>
                  </p:cNvGrpSpPr>
                  <p:nvPr/>
                </p:nvGrpSpPr>
                <p:grpSpPr bwMode="auto">
                  <a:xfrm>
                    <a:off x="3504" y="528"/>
                    <a:ext cx="1897" cy="1683"/>
                    <a:chOff x="3504" y="525"/>
                    <a:chExt cx="1897" cy="1683"/>
                  </a:xfrm>
                </p:grpSpPr>
                <p:sp>
                  <p:nvSpPr>
                    <p:cNvPr id="70787" name="Oval 342"/>
                    <p:cNvSpPr>
                      <a:spLocks noChangeAspect="1" noChangeArrowheads="1"/>
                    </p:cNvSpPr>
                    <p:nvPr/>
                  </p:nvSpPr>
                  <p:spPr bwMode="auto">
                    <a:xfrm>
                      <a:off x="3870" y="125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8" name="Oval 343"/>
                    <p:cNvSpPr>
                      <a:spLocks noChangeAspect="1" noChangeArrowheads="1"/>
                    </p:cNvSpPr>
                    <p:nvPr/>
                  </p:nvSpPr>
                  <p:spPr bwMode="auto">
                    <a:xfrm>
                      <a:off x="3915"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89" name="Oval 344"/>
                    <p:cNvSpPr>
                      <a:spLocks noChangeAspect="1" noChangeArrowheads="1"/>
                    </p:cNvSpPr>
                    <p:nvPr/>
                  </p:nvSpPr>
                  <p:spPr bwMode="auto">
                    <a:xfrm>
                      <a:off x="4167" y="195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0" name="Oval 345"/>
                    <p:cNvSpPr>
                      <a:spLocks noChangeAspect="1" noChangeArrowheads="1"/>
                    </p:cNvSpPr>
                    <p:nvPr/>
                  </p:nvSpPr>
                  <p:spPr bwMode="auto">
                    <a:xfrm>
                      <a:off x="4281" y="178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1" name="Oval 346"/>
                    <p:cNvSpPr>
                      <a:spLocks noChangeAspect="1" noChangeArrowheads="1"/>
                    </p:cNvSpPr>
                    <p:nvPr/>
                  </p:nvSpPr>
                  <p:spPr bwMode="auto">
                    <a:xfrm>
                      <a:off x="4304" y="2068"/>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2" name="Oval 347"/>
                    <p:cNvSpPr>
                      <a:spLocks noChangeAspect="1" noChangeArrowheads="1"/>
                    </p:cNvSpPr>
                    <p:nvPr/>
                  </p:nvSpPr>
                  <p:spPr bwMode="auto">
                    <a:xfrm>
                      <a:off x="4075" y="204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3" name="Oval 348"/>
                    <p:cNvSpPr>
                      <a:spLocks noChangeAspect="1" noChangeArrowheads="1"/>
                    </p:cNvSpPr>
                    <p:nvPr/>
                  </p:nvSpPr>
                  <p:spPr bwMode="auto">
                    <a:xfrm>
                      <a:off x="4235" y="1554"/>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4" name="Oval 349"/>
                    <p:cNvSpPr>
                      <a:spLocks noChangeAspect="1" noChangeArrowheads="1"/>
                    </p:cNvSpPr>
                    <p:nvPr/>
                  </p:nvSpPr>
                  <p:spPr bwMode="auto">
                    <a:xfrm>
                      <a:off x="4647" y="1671"/>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5" name="Oval 350"/>
                    <p:cNvSpPr>
                      <a:spLocks noChangeAspect="1" noChangeArrowheads="1"/>
                    </p:cNvSpPr>
                    <p:nvPr/>
                  </p:nvSpPr>
                  <p:spPr bwMode="auto">
                    <a:xfrm>
                      <a:off x="4944" y="1647"/>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6" name="Oval 351"/>
                    <p:cNvSpPr>
                      <a:spLocks noChangeAspect="1" noChangeArrowheads="1"/>
                    </p:cNvSpPr>
                    <p:nvPr/>
                  </p:nvSpPr>
                  <p:spPr bwMode="auto">
                    <a:xfrm>
                      <a:off x="4350" y="1460"/>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7" name="Oval 352"/>
                    <p:cNvSpPr>
                      <a:spLocks noChangeAspect="1" noChangeArrowheads="1"/>
                    </p:cNvSpPr>
                    <p:nvPr/>
                  </p:nvSpPr>
                  <p:spPr bwMode="auto">
                    <a:xfrm>
                      <a:off x="3824" y="132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8" name="Oval 353"/>
                    <p:cNvSpPr>
                      <a:spLocks noChangeAspect="1" noChangeArrowheads="1"/>
                    </p:cNvSpPr>
                    <p:nvPr/>
                  </p:nvSpPr>
                  <p:spPr bwMode="auto">
                    <a:xfrm>
                      <a:off x="4007" y="1110"/>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99" name="Oval 354"/>
                    <p:cNvSpPr>
                      <a:spLocks noChangeAspect="1" noChangeArrowheads="1"/>
                    </p:cNvSpPr>
                    <p:nvPr/>
                  </p:nvSpPr>
                  <p:spPr bwMode="auto">
                    <a:xfrm>
                      <a:off x="4030" y="89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0" name="Oval 355"/>
                    <p:cNvSpPr>
                      <a:spLocks noChangeAspect="1" noChangeArrowheads="1"/>
                    </p:cNvSpPr>
                    <p:nvPr/>
                  </p:nvSpPr>
                  <p:spPr bwMode="auto">
                    <a:xfrm>
                      <a:off x="4258" y="127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1" name="Oval 356"/>
                    <p:cNvSpPr>
                      <a:spLocks noChangeAspect="1" noChangeArrowheads="1"/>
                    </p:cNvSpPr>
                    <p:nvPr/>
                  </p:nvSpPr>
                  <p:spPr bwMode="auto">
                    <a:xfrm>
                      <a:off x="4624" y="1227"/>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2" name="Oval 357"/>
                    <p:cNvSpPr>
                      <a:spLocks noChangeAspect="1" noChangeArrowheads="1"/>
                    </p:cNvSpPr>
                    <p:nvPr/>
                  </p:nvSpPr>
                  <p:spPr bwMode="auto">
                    <a:xfrm>
                      <a:off x="4578" y="92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3" name="Oval 358"/>
                    <p:cNvSpPr>
                      <a:spLocks noChangeAspect="1" noChangeArrowheads="1"/>
                    </p:cNvSpPr>
                    <p:nvPr/>
                  </p:nvSpPr>
                  <p:spPr bwMode="auto">
                    <a:xfrm>
                      <a:off x="3710" y="525"/>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4" name="Oval 359"/>
                    <p:cNvSpPr>
                      <a:spLocks noChangeAspect="1" noChangeArrowheads="1"/>
                    </p:cNvSpPr>
                    <p:nvPr/>
                  </p:nvSpPr>
                  <p:spPr bwMode="auto">
                    <a:xfrm>
                      <a:off x="4670" y="66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5" name="Oval 360"/>
                    <p:cNvSpPr>
                      <a:spLocks noChangeAspect="1" noChangeArrowheads="1"/>
                    </p:cNvSpPr>
                    <p:nvPr/>
                  </p:nvSpPr>
                  <p:spPr bwMode="auto">
                    <a:xfrm>
                      <a:off x="4578" y="572"/>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6" name="Oval 361"/>
                    <p:cNvSpPr>
                      <a:spLocks noChangeAspect="1" noChangeArrowheads="1"/>
                    </p:cNvSpPr>
                    <p:nvPr/>
                  </p:nvSpPr>
                  <p:spPr bwMode="auto">
                    <a:xfrm>
                      <a:off x="5104" y="85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7" name="Oval 362"/>
                    <p:cNvSpPr>
                      <a:spLocks noChangeAspect="1" noChangeArrowheads="1"/>
                    </p:cNvSpPr>
                    <p:nvPr/>
                  </p:nvSpPr>
                  <p:spPr bwMode="auto">
                    <a:xfrm>
                      <a:off x="5081" y="1133"/>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8" name="Oval 363"/>
                    <p:cNvSpPr>
                      <a:spLocks noChangeAspect="1" noChangeArrowheads="1"/>
                    </p:cNvSpPr>
                    <p:nvPr/>
                  </p:nvSpPr>
                  <p:spPr bwMode="auto">
                    <a:xfrm>
                      <a:off x="5378" y="1203"/>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09" name="Oval 364"/>
                    <p:cNvSpPr>
                      <a:spLocks noChangeAspect="1" noChangeArrowheads="1"/>
                    </p:cNvSpPr>
                    <p:nvPr/>
                  </p:nvSpPr>
                  <p:spPr bwMode="auto">
                    <a:xfrm>
                      <a:off x="5333" y="946"/>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0" name="Oval 365"/>
                    <p:cNvSpPr>
                      <a:spLocks noChangeAspect="1" noChangeArrowheads="1"/>
                    </p:cNvSpPr>
                    <p:nvPr/>
                  </p:nvSpPr>
                  <p:spPr bwMode="auto">
                    <a:xfrm>
                      <a:off x="4258" y="2185"/>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1" name="Oval 366"/>
                    <p:cNvSpPr>
                      <a:spLocks noChangeAspect="1" noChangeArrowheads="1"/>
                    </p:cNvSpPr>
                    <p:nvPr/>
                  </p:nvSpPr>
                  <p:spPr bwMode="auto">
                    <a:xfrm>
                      <a:off x="4030" y="759"/>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2" name="Oval 367"/>
                    <p:cNvSpPr>
                      <a:spLocks noChangeAspect="1" noChangeArrowheads="1"/>
                    </p:cNvSpPr>
                    <p:nvPr/>
                  </p:nvSpPr>
                  <p:spPr bwMode="auto">
                    <a:xfrm>
                      <a:off x="3504" y="596"/>
                      <a:ext cx="23"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3" name="Oval 368"/>
                    <p:cNvSpPr>
                      <a:spLocks noChangeAspect="1" noChangeArrowheads="1"/>
                    </p:cNvSpPr>
                    <p:nvPr/>
                  </p:nvSpPr>
                  <p:spPr bwMode="auto">
                    <a:xfrm>
                      <a:off x="4533" y="1320"/>
                      <a:ext cx="22" cy="2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4" name="Oval 369"/>
                    <p:cNvSpPr>
                      <a:spLocks noChangeAspect="1" noChangeArrowheads="1"/>
                    </p:cNvSpPr>
                    <p:nvPr/>
                  </p:nvSpPr>
                  <p:spPr bwMode="auto">
                    <a:xfrm>
                      <a:off x="4533" y="1086"/>
                      <a:ext cx="22"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815" name="Oval 370"/>
                    <p:cNvSpPr>
                      <a:spLocks noChangeAspect="1" noChangeArrowheads="1"/>
                    </p:cNvSpPr>
                    <p:nvPr/>
                  </p:nvSpPr>
                  <p:spPr bwMode="auto">
                    <a:xfrm>
                      <a:off x="4578" y="1156"/>
                      <a:ext cx="23" cy="2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grpSp>
        </p:grpSp>
      </p:grpSp>
      <p:grpSp>
        <p:nvGrpSpPr>
          <p:cNvPr id="70656" name="Group 371"/>
          <p:cNvGrpSpPr>
            <a:grpSpLocks noChangeAspect="1"/>
          </p:cNvGrpSpPr>
          <p:nvPr/>
        </p:nvGrpSpPr>
        <p:grpSpPr bwMode="auto">
          <a:xfrm>
            <a:off x="1244600" y="227013"/>
            <a:ext cx="6853238" cy="6200775"/>
            <a:chOff x="1056" y="288"/>
            <a:chExt cx="4032" cy="3648"/>
          </a:xfrm>
        </p:grpSpPr>
        <p:sp>
          <p:nvSpPr>
            <p:cNvPr id="70665" name="Oval 372"/>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6" name="Oval 373"/>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7" name="Oval 374"/>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8" name="Oval 375"/>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69" name="Oval 376"/>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0" name="Oval 377"/>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1" name="Oval 378"/>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2" name="Oval 379"/>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3" name="Oval 380"/>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4" name="Oval 381"/>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5" name="Oval 382"/>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6" name="Oval 383"/>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7" name="Oval 384"/>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8" name="Oval 385"/>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79" name="Oval 386"/>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0" name="Oval 387"/>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1" name="Oval 388"/>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2" name="Oval 389"/>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3" name="Oval 390"/>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4" name="Oval 391"/>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5" name="Oval 392"/>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6" name="Oval 393"/>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7" name="Oval 394"/>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8" name="Oval 395"/>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89" name="Oval 396"/>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0" name="Oval 397"/>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1" name="Oval 398"/>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2" name="Oval 399"/>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3" name="Oval 400"/>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4" name="Oval 401"/>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5" name="Oval 402"/>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6" name="Oval 403"/>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7" name="Oval 404"/>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8" name="Oval 405"/>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699" name="Oval 406"/>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0" name="Oval 407"/>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1" name="Oval 408"/>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2" name="Oval 409"/>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3" name="Oval 410"/>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4" name="Oval 411"/>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5" name="Oval 412"/>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6" name="Oval 413"/>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7" name="Oval 414"/>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8" name="Oval 415"/>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09" name="Oval 416"/>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0" name="Oval 417"/>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1" name="Oval 418"/>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2" name="Oval 419"/>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3" name="Oval 420"/>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4" name="Oval 421"/>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5" name="Oval 422"/>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6" name="Oval 423"/>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7" name="Oval 424"/>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8" name="Oval 425"/>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19" name="Oval 426"/>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0" name="Oval 427"/>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1" name="Oval 428"/>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2" name="Oval 429"/>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3" name="Oval 430"/>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4" name="Oval 431"/>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5" name="Oval 432"/>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6" name="Oval 433"/>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7" name="Oval 434"/>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8" name="Oval 435"/>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29" name="Oval 436"/>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0" name="Oval 437"/>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1" name="Oval 438"/>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2" name="Oval 439"/>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3" name="Oval 440"/>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4" name="Oval 441"/>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5" name="Oval 442"/>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6" name="Oval 443"/>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7" name="Oval 444"/>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8" name="Oval 445"/>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39" name="Oval 446"/>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0" name="Oval 447"/>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1" name="Oval 448"/>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2" name="Oval 449"/>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3" name="Oval 450"/>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4" name="Oval 451"/>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5" name="Oval 452"/>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6" name="Oval 453"/>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7" name="Oval 454"/>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8" name="Oval 455"/>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49" name="Oval 456"/>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0" name="Oval 457"/>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1" name="Oval 458"/>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2" name="Oval 459"/>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3" name="Oval 460"/>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4" name="Oval 461"/>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5" name="Oval 462"/>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6" name="Oval 463"/>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7" name="Oval 464"/>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8" name="Oval 465"/>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59" name="Oval 466"/>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0" name="Oval 467"/>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1" name="Oval 468"/>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2" name="Oval 469"/>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3" name="Oval 470"/>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4" name="Oval 471"/>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5" name="Oval 472"/>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6" name="Oval 473"/>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7" name="Oval 474"/>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8" name="Oval 475"/>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69" name="Oval 476"/>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0" name="Oval 477"/>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1" name="Oval 478"/>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2" name="Oval 479"/>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3" name="Oval 480"/>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4" name="Oval 481"/>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0775" name="Oval 482"/>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sp>
        <p:nvSpPr>
          <p:cNvPr id="973" name="TextBox 972"/>
          <p:cNvSpPr txBox="1">
            <a:spLocks noChangeArrowheads="1"/>
          </p:cNvSpPr>
          <p:nvPr/>
        </p:nvSpPr>
        <p:spPr bwMode="auto">
          <a:xfrm>
            <a:off x="533400" y="4648200"/>
            <a:ext cx="2819400" cy="1200150"/>
          </a:xfrm>
          <a:prstGeom prst="rect">
            <a:avLst/>
          </a:prstGeom>
          <a:noFill/>
          <a:ln w="9525">
            <a:noFill/>
            <a:miter lim="800000"/>
            <a:headEnd/>
            <a:tailEnd/>
          </a:ln>
        </p:spPr>
        <p:txBody>
          <a:bodyPr>
            <a:spAutoFit/>
          </a:bodyPr>
          <a:lstStyle/>
          <a:p>
            <a:pPr>
              <a:defRPr/>
            </a:pPr>
            <a:r>
              <a:rPr lang="en-US" sz="2400" kern="0">
                <a:solidFill>
                  <a:srgbClr val="000000"/>
                </a:solidFill>
                <a:latin typeface="Arial" pitchFamily="34" charset="0"/>
              </a:rPr>
              <a:t>Each point is a local descriptor, e.g. SIFT vector. </a:t>
            </a:r>
          </a:p>
        </p:txBody>
      </p:sp>
      <p:sp>
        <p:nvSpPr>
          <p:cNvPr id="486" name="Slide Number Placeholder 485"/>
          <p:cNvSpPr>
            <a:spLocks noGrp="1"/>
          </p:cNvSpPr>
          <p:nvPr>
            <p:ph type="sldNum" sz="quarter" idx="12"/>
          </p:nvPr>
        </p:nvSpPr>
        <p:spPr/>
        <p:txBody>
          <a:bodyPr/>
          <a:lstStyle/>
          <a:p>
            <a:fld id="{B6F15528-21DE-4FAA-801E-634DDDAF4B2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461127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xit" presetSubtype="272" fill="hold" nodeType="afterEffect">
                                  <p:stCondLst>
                                    <p:cond delay="0"/>
                                  </p:stCondLst>
                                  <p:childTnLst>
                                    <p:anim calcmode="lin" valueType="num">
                                      <p:cBhvr>
                                        <p:cTn id="6" dur="500"/>
                                        <p:tgtEl>
                                          <p:spTgt spid="2"/>
                                        </p:tgtEl>
                                        <p:attrNameLst>
                                          <p:attrName>ppt_w</p:attrName>
                                        </p:attrNameLst>
                                      </p:cBhvr>
                                      <p:tavLst>
                                        <p:tav tm="0">
                                          <p:val>
                                            <p:strVal val="ppt_w"/>
                                          </p:val>
                                        </p:tav>
                                        <p:tav tm="100000">
                                          <p:val>
                                            <p:strVal val="4/3*ppt_w"/>
                                          </p:val>
                                        </p:tav>
                                      </p:tavLst>
                                    </p:anim>
                                    <p:anim calcmode="lin" valueType="num">
                                      <p:cBhvr>
                                        <p:cTn id="7" dur="500"/>
                                        <p:tgtEl>
                                          <p:spTgt spid="2"/>
                                        </p:tgtEl>
                                        <p:attrNameLst>
                                          <p:attrName>ppt_h</p:attrName>
                                        </p:attrNameLst>
                                      </p:cBhvr>
                                      <p:tavLst>
                                        <p:tav tm="0">
                                          <p:val>
                                            <p:strVal val="ppt_h"/>
                                          </p:val>
                                        </p:tav>
                                        <p:tav tm="100000">
                                          <p:val>
                                            <p:strVal val="4/3*ppt_h"/>
                                          </p:val>
                                        </p:tav>
                                      </p:tavLst>
                                    </p:anim>
                                    <p:set>
                                      <p:cBhvr>
                                        <p:cTn id="8" dur="1" fill="hold">
                                          <p:stCondLst>
                                            <p:cond delay="4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500" fill="hold"/>
                                        <p:tgtEl>
                                          <p:spTgt spid="2"/>
                                        </p:tgtEl>
                                        <p:attrNameLst>
                                          <p:attrName>ppt_x</p:attrName>
                                          <p:attrName>ppt_y</p:attrName>
                                        </p:attrNameLst>
                                      </p:cBhvr>
                                      <p:rCtr x="-5208" y="0"/>
                                    </p:animMotion>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nodeType="afterGroup">
                            <p:stCondLst>
                              <p:cond delay="500"/>
                            </p:stCondLst>
                            <p:childTnLst>
                              <p:par>
                                <p:cTn id="15" presetID="23" presetClass="exit" presetSubtype="272" fill="hold" nodeType="afterEffect">
                                  <p:stCondLst>
                                    <p:cond delay="0"/>
                                  </p:stCondLst>
                                  <p:childTnLst>
                                    <p:anim calcmode="lin" valueType="num">
                                      <p:cBhvr>
                                        <p:cTn id="16" dur="500"/>
                                        <p:tgtEl>
                                          <p:spTgt spid="12"/>
                                        </p:tgtEl>
                                        <p:attrNameLst>
                                          <p:attrName>ppt_w</p:attrName>
                                        </p:attrNameLst>
                                      </p:cBhvr>
                                      <p:tavLst>
                                        <p:tav tm="0">
                                          <p:val>
                                            <p:strVal val="ppt_w"/>
                                          </p:val>
                                        </p:tav>
                                        <p:tav tm="100000">
                                          <p:val>
                                            <p:strVal val="4/3*ppt_w"/>
                                          </p:val>
                                        </p:tav>
                                      </p:tavLst>
                                    </p:anim>
                                    <p:anim calcmode="lin" valueType="num">
                                      <p:cBhvr>
                                        <p:cTn id="17" dur="500"/>
                                        <p:tgtEl>
                                          <p:spTgt spid="12"/>
                                        </p:tgtEl>
                                        <p:attrNameLst>
                                          <p:attrName>ppt_h</p:attrName>
                                        </p:attrNameLst>
                                      </p:cBhvr>
                                      <p:tavLst>
                                        <p:tav tm="0">
                                          <p:val>
                                            <p:strVal val="ppt_h"/>
                                          </p:val>
                                        </p:tav>
                                        <p:tav tm="100000">
                                          <p:val>
                                            <p:strVal val="4/3*ppt_h"/>
                                          </p:val>
                                        </p:tav>
                                      </p:tavLst>
                                    </p:anim>
                                    <p:set>
                                      <p:cBhvr>
                                        <p:cTn id="18" dur="1" fill="hold">
                                          <p:stCondLst>
                                            <p:cond delay="4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500" fill="hold"/>
                                        <p:tgtEl>
                                          <p:spTgt spid="12"/>
                                        </p:tgtEl>
                                        <p:attrNameLst>
                                          <p:attrName>ppt_x</p:attrName>
                                          <p:attrName>ppt_y</p:attrName>
                                        </p:attrNameLst>
                                      </p:cBhvr>
                                      <p:rCtr x="-3750" y="0"/>
                                    </p:animMotion>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nodeType="afterGroup">
                            <p:stCondLst>
                              <p:cond delay="1000"/>
                            </p:stCondLst>
                            <p:childTnLst>
                              <p:par>
                                <p:cTn id="25" presetID="23" presetClass="exit" presetSubtype="272" fill="hold" nodeType="afterEffect">
                                  <p:stCondLst>
                                    <p:cond delay="0"/>
                                  </p:stCondLst>
                                  <p:childTnLst>
                                    <p:anim calcmode="lin" valueType="num">
                                      <p:cBhvr>
                                        <p:cTn id="26" dur="500"/>
                                        <p:tgtEl>
                                          <p:spTgt spid="22"/>
                                        </p:tgtEl>
                                        <p:attrNameLst>
                                          <p:attrName>ppt_w</p:attrName>
                                        </p:attrNameLst>
                                      </p:cBhvr>
                                      <p:tavLst>
                                        <p:tav tm="0">
                                          <p:val>
                                            <p:strVal val="ppt_w"/>
                                          </p:val>
                                        </p:tav>
                                        <p:tav tm="100000">
                                          <p:val>
                                            <p:strVal val="4/3*ppt_w"/>
                                          </p:val>
                                        </p:tav>
                                      </p:tavLst>
                                    </p:anim>
                                    <p:anim calcmode="lin" valueType="num">
                                      <p:cBhvr>
                                        <p:cTn id="27" dur="500"/>
                                        <p:tgtEl>
                                          <p:spTgt spid="22"/>
                                        </p:tgtEl>
                                        <p:attrNameLst>
                                          <p:attrName>ppt_h</p:attrName>
                                        </p:attrNameLst>
                                      </p:cBhvr>
                                      <p:tavLst>
                                        <p:tav tm="0">
                                          <p:val>
                                            <p:strVal val="ppt_h"/>
                                          </p:val>
                                        </p:tav>
                                        <p:tav tm="100000">
                                          <p:val>
                                            <p:strVal val="4/3*ppt_h"/>
                                          </p:val>
                                        </p:tav>
                                      </p:tavLst>
                                    </p:anim>
                                    <p:set>
                                      <p:cBhvr>
                                        <p:cTn id="28" dur="1" fill="hold">
                                          <p:stCondLst>
                                            <p:cond delay="4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500" fill="hold"/>
                                        <p:tgtEl>
                                          <p:spTgt spid="22"/>
                                        </p:tgtEl>
                                        <p:attrNameLst>
                                          <p:attrName>ppt_x</p:attrName>
                                          <p:attrName>ppt_y</p:attrName>
                                        </p:attrNameLst>
                                      </p:cBhvr>
                                      <p:rCtr x="-5833" y="0"/>
                                    </p:animMotion>
                                  </p:childTnLst>
                                </p:cTn>
                              </p:par>
                            </p:childTnLst>
                          </p:cTn>
                        </p:par>
                        <p:par>
                          <p:cTn id="31" fill="hold" nodeType="afterGroup">
                            <p:stCondLst>
                              <p:cond delay="1500"/>
                            </p:stCondLst>
                            <p:childTnLst>
                              <p:par>
                                <p:cTn id="32" presetID="1" presetClass="entr" presetSubtype="0" fill="hold" nodeType="afterEffect">
                                  <p:stCondLst>
                                    <p:cond delay="0"/>
                                  </p:stCondLst>
                                  <p:childTnLst>
                                    <p:set>
                                      <p:cBhvr>
                                        <p:cTn id="33" dur="1" fill="hold">
                                          <p:stCondLst>
                                            <p:cond delay="0"/>
                                          </p:stCondLst>
                                        </p:cTn>
                                        <p:tgtEl>
                                          <p:spTgt spid="7065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sp>
        <p:nvSpPr>
          <p:cNvPr id="71683" name="Content Placeholder 2"/>
          <p:cNvSpPr>
            <a:spLocks noGrp="1"/>
          </p:cNvSpPr>
          <p:nvPr>
            <p:ph idx="1"/>
          </p:nvPr>
        </p:nvSpPr>
        <p:spPr/>
        <p:txBody>
          <a:bodyPr/>
          <a:lstStyle/>
          <a:p>
            <a:endParaRPr lang="en-US" smtClean="0"/>
          </a:p>
        </p:txBody>
      </p:sp>
      <p:grpSp>
        <p:nvGrpSpPr>
          <p:cNvPr id="2" name="Group 35"/>
          <p:cNvGrpSpPr>
            <a:grpSpLocks noChangeAspect="1"/>
          </p:cNvGrpSpPr>
          <p:nvPr/>
        </p:nvGrpSpPr>
        <p:grpSpPr bwMode="auto">
          <a:xfrm>
            <a:off x="1244600" y="227013"/>
            <a:ext cx="6853238" cy="6200775"/>
            <a:chOff x="1056" y="288"/>
            <a:chExt cx="4032" cy="3648"/>
          </a:xfrm>
        </p:grpSpPr>
        <p:sp>
          <p:nvSpPr>
            <p:cNvPr id="71692" name="Oval 36"/>
            <p:cNvSpPr>
              <a:spLocks noChangeAspect="1" noChangeArrowheads="1"/>
            </p:cNvSpPr>
            <p:nvPr/>
          </p:nvSpPr>
          <p:spPr bwMode="auto">
            <a:xfrm>
              <a:off x="1824" y="196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3" name="Oval 37"/>
            <p:cNvSpPr>
              <a:spLocks noChangeAspect="1" noChangeArrowheads="1"/>
            </p:cNvSpPr>
            <p:nvPr/>
          </p:nvSpPr>
          <p:spPr bwMode="auto">
            <a:xfrm>
              <a:off x="1584" y="20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4" name="Oval 38"/>
            <p:cNvSpPr>
              <a:spLocks noChangeAspect="1" noChangeArrowheads="1"/>
            </p:cNvSpPr>
            <p:nvPr/>
          </p:nvSpPr>
          <p:spPr bwMode="auto">
            <a:xfrm>
              <a:off x="1920"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5" name="Oval 39"/>
            <p:cNvSpPr>
              <a:spLocks noChangeAspect="1" noChangeArrowheads="1"/>
            </p:cNvSpPr>
            <p:nvPr/>
          </p:nvSpPr>
          <p:spPr bwMode="auto">
            <a:xfrm>
              <a:off x="2016" y="17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6" name="Oval 40"/>
            <p:cNvSpPr>
              <a:spLocks noChangeAspect="1" noChangeArrowheads="1"/>
            </p:cNvSpPr>
            <p:nvPr/>
          </p:nvSpPr>
          <p:spPr bwMode="auto">
            <a:xfrm>
              <a:off x="1920" y="20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7" name="Oval 41"/>
            <p:cNvSpPr>
              <a:spLocks noChangeAspect="1" noChangeArrowheads="1"/>
            </p:cNvSpPr>
            <p:nvPr/>
          </p:nvSpPr>
          <p:spPr bwMode="auto">
            <a:xfrm>
              <a:off x="1536" y="10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8" name="Oval 42"/>
            <p:cNvSpPr>
              <a:spLocks noChangeAspect="1" noChangeArrowheads="1"/>
            </p:cNvSpPr>
            <p:nvPr/>
          </p:nvSpPr>
          <p:spPr bwMode="auto">
            <a:xfrm>
              <a:off x="1824"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699" name="Oval 43"/>
            <p:cNvSpPr>
              <a:spLocks noChangeAspect="1" noChangeArrowheads="1"/>
            </p:cNvSpPr>
            <p:nvPr/>
          </p:nvSpPr>
          <p:spPr bwMode="auto">
            <a:xfrm>
              <a:off x="2592" y="33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0" name="Oval 44"/>
            <p:cNvSpPr>
              <a:spLocks noChangeAspect="1" noChangeArrowheads="1"/>
            </p:cNvSpPr>
            <p:nvPr/>
          </p:nvSpPr>
          <p:spPr bwMode="auto">
            <a:xfrm>
              <a:off x="2448" y="34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1" name="Oval 45"/>
            <p:cNvSpPr>
              <a:spLocks noChangeAspect="1" noChangeArrowheads="1"/>
            </p:cNvSpPr>
            <p:nvPr/>
          </p:nvSpPr>
          <p:spPr bwMode="auto">
            <a:xfrm>
              <a:off x="2736" y="33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2" name="Oval 46"/>
            <p:cNvSpPr>
              <a:spLocks noChangeAspect="1" noChangeArrowheads="1"/>
            </p:cNvSpPr>
            <p:nvPr/>
          </p:nvSpPr>
          <p:spPr bwMode="auto">
            <a:xfrm>
              <a:off x="2784" y="3264"/>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3" name="Oval 47"/>
            <p:cNvSpPr>
              <a:spLocks noChangeAspect="1" noChangeArrowheads="1"/>
            </p:cNvSpPr>
            <p:nvPr/>
          </p:nvSpPr>
          <p:spPr bwMode="auto">
            <a:xfrm>
              <a:off x="2688" y="30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4" name="Oval 48"/>
            <p:cNvSpPr>
              <a:spLocks noChangeAspect="1" noChangeArrowheads="1"/>
            </p:cNvSpPr>
            <p:nvPr/>
          </p:nvSpPr>
          <p:spPr bwMode="auto">
            <a:xfrm>
              <a:off x="2832" y="28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5" name="Oval 49"/>
            <p:cNvSpPr>
              <a:spLocks noChangeAspect="1" noChangeArrowheads="1"/>
            </p:cNvSpPr>
            <p:nvPr/>
          </p:nvSpPr>
          <p:spPr bwMode="auto">
            <a:xfrm>
              <a:off x="3024"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6" name="Oval 50"/>
            <p:cNvSpPr>
              <a:spLocks noChangeAspect="1" noChangeArrowheads="1"/>
            </p:cNvSpPr>
            <p:nvPr/>
          </p:nvSpPr>
          <p:spPr bwMode="auto">
            <a:xfrm>
              <a:off x="2688" y="25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7" name="Oval 51"/>
            <p:cNvSpPr>
              <a:spLocks noChangeAspect="1" noChangeArrowheads="1"/>
            </p:cNvSpPr>
            <p:nvPr/>
          </p:nvSpPr>
          <p:spPr bwMode="auto">
            <a:xfrm>
              <a:off x="2736"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8" name="Oval 52"/>
            <p:cNvSpPr>
              <a:spLocks noChangeAspect="1" noChangeArrowheads="1"/>
            </p:cNvSpPr>
            <p:nvPr/>
          </p:nvSpPr>
          <p:spPr bwMode="auto">
            <a:xfrm>
              <a:off x="331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09" name="Oval 53"/>
            <p:cNvSpPr>
              <a:spLocks noChangeAspect="1" noChangeArrowheads="1"/>
            </p:cNvSpPr>
            <p:nvPr/>
          </p:nvSpPr>
          <p:spPr bwMode="auto">
            <a:xfrm>
              <a:off x="3120"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0" name="Oval 54"/>
            <p:cNvSpPr>
              <a:spLocks noChangeAspect="1" noChangeArrowheads="1"/>
            </p:cNvSpPr>
            <p:nvPr/>
          </p:nvSpPr>
          <p:spPr bwMode="auto">
            <a:xfrm>
              <a:off x="3696" y="30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1" name="Oval 55"/>
            <p:cNvSpPr>
              <a:spLocks noChangeAspect="1" noChangeArrowheads="1"/>
            </p:cNvSpPr>
            <p:nvPr/>
          </p:nvSpPr>
          <p:spPr bwMode="auto">
            <a:xfrm>
              <a:off x="2736" y="36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2" name="Oval 56"/>
            <p:cNvSpPr>
              <a:spLocks noChangeAspect="1" noChangeArrowheads="1"/>
            </p:cNvSpPr>
            <p:nvPr/>
          </p:nvSpPr>
          <p:spPr bwMode="auto">
            <a:xfrm>
              <a:off x="2256" y="36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3" name="Oval 57"/>
            <p:cNvSpPr>
              <a:spLocks noChangeAspect="1" noChangeArrowheads="1"/>
            </p:cNvSpPr>
            <p:nvPr/>
          </p:nvSpPr>
          <p:spPr bwMode="auto">
            <a:xfrm>
              <a:off x="2544" y="28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4" name="Oval 58"/>
            <p:cNvSpPr>
              <a:spLocks noChangeAspect="1" noChangeArrowheads="1"/>
            </p:cNvSpPr>
            <p:nvPr/>
          </p:nvSpPr>
          <p:spPr bwMode="auto">
            <a:xfrm>
              <a:off x="2592" y="25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5" name="Oval 59"/>
            <p:cNvSpPr>
              <a:spLocks noChangeAspect="1" noChangeArrowheads="1"/>
            </p:cNvSpPr>
            <p:nvPr/>
          </p:nvSpPr>
          <p:spPr bwMode="auto">
            <a:xfrm>
              <a:off x="4032" y="29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6" name="Oval 60"/>
            <p:cNvSpPr>
              <a:spLocks noChangeAspect="1" noChangeArrowheads="1"/>
            </p:cNvSpPr>
            <p:nvPr/>
          </p:nvSpPr>
          <p:spPr bwMode="auto">
            <a:xfrm>
              <a:off x="3456" y="28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7" name="Oval 61"/>
            <p:cNvSpPr>
              <a:spLocks noChangeAspect="1" noChangeArrowheads="1"/>
            </p:cNvSpPr>
            <p:nvPr/>
          </p:nvSpPr>
          <p:spPr bwMode="auto">
            <a:xfrm>
              <a:off x="4080"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8" name="Oval 62"/>
            <p:cNvSpPr>
              <a:spLocks noChangeAspect="1" noChangeArrowheads="1"/>
            </p:cNvSpPr>
            <p:nvPr/>
          </p:nvSpPr>
          <p:spPr bwMode="auto">
            <a:xfrm>
              <a:off x="3744" y="27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19" name="Oval 63"/>
            <p:cNvSpPr>
              <a:spLocks noChangeAspect="1" noChangeArrowheads="1"/>
            </p:cNvSpPr>
            <p:nvPr/>
          </p:nvSpPr>
          <p:spPr bwMode="auto">
            <a:xfrm>
              <a:off x="283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0" name="Oval 64"/>
            <p:cNvSpPr>
              <a:spLocks noChangeAspect="1" noChangeArrowheads="1"/>
            </p:cNvSpPr>
            <p:nvPr/>
          </p:nvSpPr>
          <p:spPr bwMode="auto">
            <a:xfrm>
              <a:off x="264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1" name="Oval 65"/>
            <p:cNvSpPr>
              <a:spLocks noChangeAspect="1" noChangeArrowheads="1"/>
            </p:cNvSpPr>
            <p:nvPr/>
          </p:nvSpPr>
          <p:spPr bwMode="auto">
            <a:xfrm>
              <a:off x="201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2" name="Oval 66"/>
            <p:cNvSpPr>
              <a:spLocks noChangeAspect="1" noChangeArrowheads="1"/>
            </p:cNvSpPr>
            <p:nvPr/>
          </p:nvSpPr>
          <p:spPr bwMode="auto">
            <a:xfrm>
              <a:off x="1488" y="86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3" name="Oval 67"/>
            <p:cNvSpPr>
              <a:spLocks noChangeAspect="1" noChangeArrowheads="1"/>
            </p:cNvSpPr>
            <p:nvPr/>
          </p:nvSpPr>
          <p:spPr bwMode="auto">
            <a:xfrm>
              <a:off x="2016" y="216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4" name="Oval 68"/>
            <p:cNvSpPr>
              <a:spLocks noChangeAspect="1" noChangeArrowheads="1"/>
            </p:cNvSpPr>
            <p:nvPr/>
          </p:nvSpPr>
          <p:spPr bwMode="auto">
            <a:xfrm>
              <a:off x="1728"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5" name="Oval 69"/>
            <p:cNvSpPr>
              <a:spLocks noChangeAspect="1" noChangeArrowheads="1"/>
            </p:cNvSpPr>
            <p:nvPr/>
          </p:nvSpPr>
          <p:spPr bwMode="auto">
            <a:xfrm>
              <a:off x="1824"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6" name="Oval 70"/>
            <p:cNvSpPr>
              <a:spLocks noChangeAspect="1" noChangeArrowheads="1"/>
            </p:cNvSpPr>
            <p:nvPr/>
          </p:nvSpPr>
          <p:spPr bwMode="auto">
            <a:xfrm>
              <a:off x="1440"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7" name="Oval 71"/>
            <p:cNvSpPr>
              <a:spLocks noChangeAspect="1" noChangeArrowheads="1"/>
            </p:cNvSpPr>
            <p:nvPr/>
          </p:nvSpPr>
          <p:spPr bwMode="auto">
            <a:xfrm>
              <a:off x="2112" y="168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8" name="Oval 72"/>
            <p:cNvSpPr>
              <a:spLocks noChangeAspect="1" noChangeArrowheads="1"/>
            </p:cNvSpPr>
            <p:nvPr/>
          </p:nvSpPr>
          <p:spPr bwMode="auto">
            <a:xfrm>
              <a:off x="2352" y="187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29" name="Oval 73"/>
            <p:cNvSpPr>
              <a:spLocks noChangeAspect="1" noChangeArrowheads="1"/>
            </p:cNvSpPr>
            <p:nvPr/>
          </p:nvSpPr>
          <p:spPr bwMode="auto">
            <a:xfrm>
              <a:off x="2448" y="163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0" name="Oval 74"/>
            <p:cNvSpPr>
              <a:spLocks noChangeAspect="1" noChangeArrowheads="1"/>
            </p:cNvSpPr>
            <p:nvPr/>
          </p:nvSpPr>
          <p:spPr bwMode="auto">
            <a:xfrm>
              <a:off x="225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1" name="Oval 75"/>
            <p:cNvSpPr>
              <a:spLocks noChangeAspect="1" noChangeArrowheads="1"/>
            </p:cNvSpPr>
            <p:nvPr/>
          </p:nvSpPr>
          <p:spPr bwMode="auto">
            <a:xfrm>
              <a:off x="2160" y="12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2" name="Oval 76"/>
            <p:cNvSpPr>
              <a:spLocks noChangeAspect="1" noChangeArrowheads="1"/>
            </p:cNvSpPr>
            <p:nvPr/>
          </p:nvSpPr>
          <p:spPr bwMode="auto">
            <a:xfrm>
              <a:off x="2160"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3" name="Oval 77"/>
            <p:cNvSpPr>
              <a:spLocks noChangeAspect="1" noChangeArrowheads="1"/>
            </p:cNvSpPr>
            <p:nvPr/>
          </p:nvSpPr>
          <p:spPr bwMode="auto">
            <a:xfrm>
              <a:off x="2640"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4" name="Oval 78"/>
            <p:cNvSpPr>
              <a:spLocks noChangeAspect="1" noChangeArrowheads="1"/>
            </p:cNvSpPr>
            <p:nvPr/>
          </p:nvSpPr>
          <p:spPr bwMode="auto">
            <a:xfrm>
              <a:off x="3408" y="192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5" name="Oval 79"/>
            <p:cNvSpPr>
              <a:spLocks noChangeAspect="1" noChangeArrowheads="1"/>
            </p:cNvSpPr>
            <p:nvPr/>
          </p:nvSpPr>
          <p:spPr bwMode="auto">
            <a:xfrm>
              <a:off x="3216" y="235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6" name="Oval 80"/>
            <p:cNvSpPr>
              <a:spLocks noChangeAspect="1" noChangeArrowheads="1"/>
            </p:cNvSpPr>
            <p:nvPr/>
          </p:nvSpPr>
          <p:spPr bwMode="auto">
            <a:xfrm>
              <a:off x="3264" y="244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7" name="Oval 81"/>
            <p:cNvSpPr>
              <a:spLocks noChangeAspect="1" noChangeArrowheads="1"/>
            </p:cNvSpPr>
            <p:nvPr/>
          </p:nvSpPr>
          <p:spPr bwMode="auto">
            <a:xfrm>
              <a:off x="3792"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8" name="Oval 82"/>
            <p:cNvSpPr>
              <a:spLocks noChangeAspect="1" noChangeArrowheads="1"/>
            </p:cNvSpPr>
            <p:nvPr/>
          </p:nvSpPr>
          <p:spPr bwMode="auto">
            <a:xfrm>
              <a:off x="340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39" name="Oval 83"/>
            <p:cNvSpPr>
              <a:spLocks noChangeAspect="1" noChangeArrowheads="1"/>
            </p:cNvSpPr>
            <p:nvPr/>
          </p:nvSpPr>
          <p:spPr bwMode="auto">
            <a:xfrm>
              <a:off x="3552" y="168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0" name="Oval 84"/>
            <p:cNvSpPr>
              <a:spLocks noChangeAspect="1" noChangeArrowheads="1"/>
            </p:cNvSpPr>
            <p:nvPr/>
          </p:nvSpPr>
          <p:spPr bwMode="auto">
            <a:xfrm>
              <a:off x="4128" y="153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1" name="Oval 85"/>
            <p:cNvSpPr>
              <a:spLocks noChangeAspect="1" noChangeArrowheads="1"/>
            </p:cNvSpPr>
            <p:nvPr/>
          </p:nvSpPr>
          <p:spPr bwMode="auto">
            <a:xfrm>
              <a:off x="3312"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2" name="Oval 86"/>
            <p:cNvSpPr>
              <a:spLocks noChangeAspect="1" noChangeArrowheads="1"/>
            </p:cNvSpPr>
            <p:nvPr/>
          </p:nvSpPr>
          <p:spPr bwMode="auto">
            <a:xfrm>
              <a:off x="1680" y="110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3" name="Oval 87"/>
            <p:cNvSpPr>
              <a:spLocks noChangeAspect="1" noChangeArrowheads="1"/>
            </p:cNvSpPr>
            <p:nvPr/>
          </p:nvSpPr>
          <p:spPr bwMode="auto">
            <a:xfrm>
              <a:off x="1200" y="86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4" name="Oval 88"/>
            <p:cNvSpPr>
              <a:spLocks noChangeAspect="1" noChangeArrowheads="1"/>
            </p:cNvSpPr>
            <p:nvPr/>
          </p:nvSpPr>
          <p:spPr bwMode="auto">
            <a:xfrm>
              <a:off x="1488" y="48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5" name="Oval 89"/>
            <p:cNvSpPr>
              <a:spLocks noChangeAspect="1" noChangeArrowheads="1"/>
            </p:cNvSpPr>
            <p:nvPr/>
          </p:nvSpPr>
          <p:spPr bwMode="auto">
            <a:xfrm>
              <a:off x="3552" y="10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6" name="Oval 90"/>
            <p:cNvSpPr>
              <a:spLocks noChangeAspect="1" noChangeArrowheads="1"/>
            </p:cNvSpPr>
            <p:nvPr/>
          </p:nvSpPr>
          <p:spPr bwMode="auto">
            <a:xfrm>
              <a:off x="3264" y="8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7" name="Oval 91"/>
            <p:cNvSpPr>
              <a:spLocks noChangeAspect="1" noChangeArrowheads="1"/>
            </p:cNvSpPr>
            <p:nvPr/>
          </p:nvSpPr>
          <p:spPr bwMode="auto">
            <a:xfrm>
              <a:off x="3696" y="67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8" name="Oval 92"/>
            <p:cNvSpPr>
              <a:spLocks noChangeAspect="1" noChangeArrowheads="1"/>
            </p:cNvSpPr>
            <p:nvPr/>
          </p:nvSpPr>
          <p:spPr bwMode="auto">
            <a:xfrm>
              <a:off x="3504" y="7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49" name="Oval 93"/>
            <p:cNvSpPr>
              <a:spLocks noChangeAspect="1" noChangeArrowheads="1"/>
            </p:cNvSpPr>
            <p:nvPr/>
          </p:nvSpPr>
          <p:spPr bwMode="auto">
            <a:xfrm>
              <a:off x="3408" y="480"/>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0" name="Oval 94"/>
            <p:cNvSpPr>
              <a:spLocks noChangeAspect="1" noChangeArrowheads="1"/>
            </p:cNvSpPr>
            <p:nvPr/>
          </p:nvSpPr>
          <p:spPr bwMode="auto">
            <a:xfrm>
              <a:off x="4464" y="15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1" name="Oval 95"/>
            <p:cNvSpPr>
              <a:spLocks noChangeAspect="1" noChangeArrowheads="1"/>
            </p:cNvSpPr>
            <p:nvPr/>
          </p:nvSpPr>
          <p:spPr bwMode="auto">
            <a:xfrm>
              <a:off x="465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2" name="Oval 96"/>
            <p:cNvSpPr>
              <a:spLocks noChangeAspect="1" noChangeArrowheads="1"/>
            </p:cNvSpPr>
            <p:nvPr/>
          </p:nvSpPr>
          <p:spPr bwMode="auto">
            <a:xfrm>
              <a:off x="5040" y="153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3" name="Oval 97"/>
            <p:cNvSpPr>
              <a:spLocks noChangeAspect="1" noChangeArrowheads="1"/>
            </p:cNvSpPr>
            <p:nvPr/>
          </p:nvSpPr>
          <p:spPr bwMode="auto">
            <a:xfrm>
              <a:off x="4944"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4" name="Oval 98"/>
            <p:cNvSpPr>
              <a:spLocks noChangeAspect="1" noChangeArrowheads="1"/>
            </p:cNvSpPr>
            <p:nvPr/>
          </p:nvSpPr>
          <p:spPr bwMode="auto">
            <a:xfrm>
              <a:off x="3648" y="124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5" name="Oval 99"/>
            <p:cNvSpPr>
              <a:spLocks noChangeAspect="1" noChangeArrowheads="1"/>
            </p:cNvSpPr>
            <p:nvPr/>
          </p:nvSpPr>
          <p:spPr bwMode="auto">
            <a:xfrm>
              <a:off x="3312" y="5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6" name="Oval 100"/>
            <p:cNvSpPr>
              <a:spLocks noChangeAspect="1" noChangeArrowheads="1"/>
            </p:cNvSpPr>
            <p:nvPr/>
          </p:nvSpPr>
          <p:spPr bwMode="auto">
            <a:xfrm>
              <a:off x="4272" y="139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7" name="Oval 101"/>
            <p:cNvSpPr>
              <a:spLocks noChangeAspect="1" noChangeArrowheads="1"/>
            </p:cNvSpPr>
            <p:nvPr/>
          </p:nvSpPr>
          <p:spPr bwMode="auto">
            <a:xfrm>
              <a:off x="4032" y="14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8" name="Oval 102"/>
            <p:cNvSpPr>
              <a:spLocks noChangeAspect="1" noChangeArrowheads="1"/>
            </p:cNvSpPr>
            <p:nvPr/>
          </p:nvSpPr>
          <p:spPr bwMode="auto">
            <a:xfrm>
              <a:off x="2400" y="220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59" name="Oval 103"/>
            <p:cNvSpPr>
              <a:spLocks noChangeAspect="1" noChangeArrowheads="1"/>
            </p:cNvSpPr>
            <p:nvPr/>
          </p:nvSpPr>
          <p:spPr bwMode="auto">
            <a:xfrm>
              <a:off x="297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0" name="Oval 104"/>
            <p:cNvSpPr>
              <a:spLocks noChangeAspect="1" noChangeArrowheads="1"/>
            </p:cNvSpPr>
            <p:nvPr/>
          </p:nvSpPr>
          <p:spPr bwMode="auto">
            <a:xfrm>
              <a:off x="2016" y="14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1" name="Oval 105"/>
            <p:cNvSpPr>
              <a:spLocks noChangeAspect="1" noChangeArrowheads="1"/>
            </p:cNvSpPr>
            <p:nvPr/>
          </p:nvSpPr>
          <p:spPr bwMode="auto">
            <a:xfrm>
              <a:off x="3072" y="2400"/>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2" name="Oval 106"/>
            <p:cNvSpPr>
              <a:spLocks noChangeAspect="1" noChangeArrowheads="1"/>
            </p:cNvSpPr>
            <p:nvPr/>
          </p:nvSpPr>
          <p:spPr bwMode="auto">
            <a:xfrm>
              <a:off x="3024"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3" name="Oval 107"/>
            <p:cNvSpPr>
              <a:spLocks noChangeAspect="1" noChangeArrowheads="1"/>
            </p:cNvSpPr>
            <p:nvPr/>
          </p:nvSpPr>
          <p:spPr bwMode="auto">
            <a:xfrm>
              <a:off x="316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4" name="Oval 108"/>
            <p:cNvSpPr>
              <a:spLocks noChangeAspect="1" noChangeArrowheads="1"/>
            </p:cNvSpPr>
            <p:nvPr/>
          </p:nvSpPr>
          <p:spPr bwMode="auto">
            <a:xfrm>
              <a:off x="3936" y="129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5" name="Oval 109"/>
            <p:cNvSpPr>
              <a:spLocks noChangeAspect="1" noChangeArrowheads="1"/>
            </p:cNvSpPr>
            <p:nvPr/>
          </p:nvSpPr>
          <p:spPr bwMode="auto">
            <a:xfrm>
              <a:off x="38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6" name="Oval 110"/>
            <p:cNvSpPr>
              <a:spLocks noChangeAspect="1" noChangeArrowheads="1"/>
            </p:cNvSpPr>
            <p:nvPr/>
          </p:nvSpPr>
          <p:spPr bwMode="auto">
            <a:xfrm>
              <a:off x="4128"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7" name="Oval 111"/>
            <p:cNvSpPr>
              <a:spLocks noChangeAspect="1" noChangeArrowheads="1"/>
            </p:cNvSpPr>
            <p:nvPr/>
          </p:nvSpPr>
          <p:spPr bwMode="auto">
            <a:xfrm>
              <a:off x="4416"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8" name="Oval 112"/>
            <p:cNvSpPr>
              <a:spLocks noChangeAspect="1" noChangeArrowheads="1"/>
            </p:cNvSpPr>
            <p:nvPr/>
          </p:nvSpPr>
          <p:spPr bwMode="auto">
            <a:xfrm>
              <a:off x="4368" y="172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69" name="Oval 113"/>
            <p:cNvSpPr>
              <a:spLocks noChangeAspect="1" noChangeArrowheads="1"/>
            </p:cNvSpPr>
            <p:nvPr/>
          </p:nvSpPr>
          <p:spPr bwMode="auto">
            <a:xfrm>
              <a:off x="4992" y="1872"/>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0" name="Oval 114"/>
            <p:cNvSpPr>
              <a:spLocks noChangeAspect="1" noChangeArrowheads="1"/>
            </p:cNvSpPr>
            <p:nvPr/>
          </p:nvSpPr>
          <p:spPr bwMode="auto">
            <a:xfrm>
              <a:off x="4896" y="134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1" name="Oval 115"/>
            <p:cNvSpPr>
              <a:spLocks noChangeAspect="1" noChangeArrowheads="1"/>
            </p:cNvSpPr>
            <p:nvPr/>
          </p:nvSpPr>
          <p:spPr bwMode="auto">
            <a:xfrm>
              <a:off x="3072" y="27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2" name="Oval 116"/>
            <p:cNvSpPr>
              <a:spLocks noChangeAspect="1" noChangeArrowheads="1"/>
            </p:cNvSpPr>
            <p:nvPr/>
          </p:nvSpPr>
          <p:spPr bwMode="auto">
            <a:xfrm>
              <a:off x="2496" y="3696"/>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3" name="Oval 117"/>
            <p:cNvSpPr>
              <a:spLocks noChangeAspect="1" noChangeArrowheads="1"/>
            </p:cNvSpPr>
            <p:nvPr/>
          </p:nvSpPr>
          <p:spPr bwMode="auto">
            <a:xfrm>
              <a:off x="3888" y="2640"/>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4" name="Oval 118"/>
            <p:cNvSpPr>
              <a:spLocks noChangeAspect="1" noChangeArrowheads="1"/>
            </p:cNvSpPr>
            <p:nvPr/>
          </p:nvSpPr>
          <p:spPr bwMode="auto">
            <a:xfrm>
              <a:off x="4176" y="316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5" name="Oval 119"/>
            <p:cNvSpPr>
              <a:spLocks noChangeAspect="1" noChangeArrowheads="1"/>
            </p:cNvSpPr>
            <p:nvPr/>
          </p:nvSpPr>
          <p:spPr bwMode="auto">
            <a:xfrm>
              <a:off x="2640" y="388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6" name="Oval 120"/>
            <p:cNvSpPr>
              <a:spLocks noChangeAspect="1" noChangeArrowheads="1"/>
            </p:cNvSpPr>
            <p:nvPr/>
          </p:nvSpPr>
          <p:spPr bwMode="auto">
            <a:xfrm>
              <a:off x="1296" y="18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7" name="Oval 121"/>
            <p:cNvSpPr>
              <a:spLocks noChangeAspect="1" noChangeArrowheads="1"/>
            </p:cNvSpPr>
            <p:nvPr/>
          </p:nvSpPr>
          <p:spPr bwMode="auto">
            <a:xfrm>
              <a:off x="1584" y="1824"/>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8" name="Oval 122"/>
            <p:cNvSpPr>
              <a:spLocks noChangeAspect="1" noChangeArrowheads="1"/>
            </p:cNvSpPr>
            <p:nvPr/>
          </p:nvSpPr>
          <p:spPr bwMode="auto">
            <a:xfrm>
              <a:off x="1536" y="1728"/>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79" name="Oval 123"/>
            <p:cNvSpPr>
              <a:spLocks noChangeAspect="1" noChangeArrowheads="1"/>
            </p:cNvSpPr>
            <p:nvPr/>
          </p:nvSpPr>
          <p:spPr bwMode="auto">
            <a:xfrm>
              <a:off x="2352" y="230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0" name="Oval 124"/>
            <p:cNvSpPr>
              <a:spLocks noChangeAspect="1" noChangeArrowheads="1"/>
            </p:cNvSpPr>
            <p:nvPr/>
          </p:nvSpPr>
          <p:spPr bwMode="auto">
            <a:xfrm>
              <a:off x="2784" y="22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1" name="Oval 125"/>
            <p:cNvSpPr>
              <a:spLocks noChangeAspect="1" noChangeArrowheads="1"/>
            </p:cNvSpPr>
            <p:nvPr/>
          </p:nvSpPr>
          <p:spPr bwMode="auto">
            <a:xfrm>
              <a:off x="2496" y="72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2" name="Oval 126"/>
            <p:cNvSpPr>
              <a:spLocks noChangeAspect="1" noChangeArrowheads="1"/>
            </p:cNvSpPr>
            <p:nvPr/>
          </p:nvSpPr>
          <p:spPr bwMode="auto">
            <a:xfrm>
              <a:off x="2544" y="225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3" name="Oval 127"/>
            <p:cNvSpPr>
              <a:spLocks noChangeAspect="1" noChangeArrowheads="1"/>
            </p:cNvSpPr>
            <p:nvPr/>
          </p:nvSpPr>
          <p:spPr bwMode="auto">
            <a:xfrm>
              <a:off x="2160" y="960"/>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4" name="Oval 128"/>
            <p:cNvSpPr>
              <a:spLocks noChangeAspect="1" noChangeArrowheads="1"/>
            </p:cNvSpPr>
            <p:nvPr/>
          </p:nvSpPr>
          <p:spPr bwMode="auto">
            <a:xfrm>
              <a:off x="2112" y="225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5" name="Oval 129"/>
            <p:cNvSpPr>
              <a:spLocks noChangeAspect="1" noChangeArrowheads="1"/>
            </p:cNvSpPr>
            <p:nvPr/>
          </p:nvSpPr>
          <p:spPr bwMode="auto">
            <a:xfrm>
              <a:off x="273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6" name="Oval 130"/>
            <p:cNvSpPr>
              <a:spLocks noChangeAspect="1" noChangeArrowheads="1"/>
            </p:cNvSpPr>
            <p:nvPr/>
          </p:nvSpPr>
          <p:spPr bwMode="auto">
            <a:xfrm>
              <a:off x="2640" y="115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7" name="Oval 131"/>
            <p:cNvSpPr>
              <a:spLocks noChangeAspect="1" noChangeArrowheads="1"/>
            </p:cNvSpPr>
            <p:nvPr/>
          </p:nvSpPr>
          <p:spPr bwMode="auto">
            <a:xfrm>
              <a:off x="2544" y="129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8" name="Oval 132"/>
            <p:cNvSpPr>
              <a:spLocks noChangeAspect="1" noChangeArrowheads="1"/>
            </p:cNvSpPr>
            <p:nvPr/>
          </p:nvSpPr>
          <p:spPr bwMode="auto">
            <a:xfrm>
              <a:off x="2736" y="139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89" name="Oval 133"/>
            <p:cNvSpPr>
              <a:spLocks noChangeAspect="1" noChangeArrowheads="1"/>
            </p:cNvSpPr>
            <p:nvPr/>
          </p:nvSpPr>
          <p:spPr bwMode="auto">
            <a:xfrm>
              <a:off x="1152"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0" name="Oval 134"/>
            <p:cNvSpPr>
              <a:spLocks noChangeAspect="1" noChangeArrowheads="1"/>
            </p:cNvSpPr>
            <p:nvPr/>
          </p:nvSpPr>
          <p:spPr bwMode="auto">
            <a:xfrm>
              <a:off x="1056" y="62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1" name="Oval 135"/>
            <p:cNvSpPr>
              <a:spLocks noChangeAspect="1" noChangeArrowheads="1"/>
            </p:cNvSpPr>
            <p:nvPr/>
          </p:nvSpPr>
          <p:spPr bwMode="auto">
            <a:xfrm>
              <a:off x="163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2" name="Oval 136"/>
            <p:cNvSpPr>
              <a:spLocks noChangeAspect="1" noChangeArrowheads="1"/>
            </p:cNvSpPr>
            <p:nvPr/>
          </p:nvSpPr>
          <p:spPr bwMode="auto">
            <a:xfrm>
              <a:off x="1344" y="100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3" name="Oval 137"/>
            <p:cNvSpPr>
              <a:spLocks noChangeAspect="1" noChangeArrowheads="1"/>
            </p:cNvSpPr>
            <p:nvPr/>
          </p:nvSpPr>
          <p:spPr bwMode="auto">
            <a:xfrm>
              <a:off x="2256" y="201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4" name="Oval 138"/>
            <p:cNvSpPr>
              <a:spLocks noChangeAspect="1" noChangeArrowheads="1"/>
            </p:cNvSpPr>
            <p:nvPr/>
          </p:nvSpPr>
          <p:spPr bwMode="auto">
            <a:xfrm>
              <a:off x="3216"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5" name="Oval 139"/>
            <p:cNvSpPr>
              <a:spLocks noChangeAspect="1" noChangeArrowheads="1"/>
            </p:cNvSpPr>
            <p:nvPr/>
          </p:nvSpPr>
          <p:spPr bwMode="auto">
            <a:xfrm>
              <a:off x="3072" y="211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6" name="Oval 140"/>
            <p:cNvSpPr>
              <a:spLocks noChangeAspect="1" noChangeArrowheads="1"/>
            </p:cNvSpPr>
            <p:nvPr/>
          </p:nvSpPr>
          <p:spPr bwMode="auto">
            <a:xfrm>
              <a:off x="3216" y="1632"/>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7" name="Oval 141"/>
            <p:cNvSpPr>
              <a:spLocks noChangeAspect="1" noChangeArrowheads="1"/>
            </p:cNvSpPr>
            <p:nvPr/>
          </p:nvSpPr>
          <p:spPr bwMode="auto">
            <a:xfrm>
              <a:off x="3312" y="1776"/>
              <a:ext cx="50"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8" name="Oval 142"/>
            <p:cNvSpPr>
              <a:spLocks noChangeAspect="1" noChangeArrowheads="1"/>
            </p:cNvSpPr>
            <p:nvPr/>
          </p:nvSpPr>
          <p:spPr bwMode="auto">
            <a:xfrm>
              <a:off x="3696" y="91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799" name="Oval 143"/>
            <p:cNvSpPr>
              <a:spLocks noChangeAspect="1" noChangeArrowheads="1"/>
            </p:cNvSpPr>
            <p:nvPr/>
          </p:nvSpPr>
          <p:spPr bwMode="auto">
            <a:xfrm>
              <a:off x="3600" y="432"/>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0" name="Oval 144"/>
            <p:cNvSpPr>
              <a:spLocks noChangeAspect="1" noChangeArrowheads="1"/>
            </p:cNvSpPr>
            <p:nvPr/>
          </p:nvSpPr>
          <p:spPr bwMode="auto">
            <a:xfrm>
              <a:off x="3216" y="384"/>
              <a:ext cx="48"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1" name="Oval 145"/>
            <p:cNvSpPr>
              <a:spLocks noChangeAspect="1" noChangeArrowheads="1"/>
            </p:cNvSpPr>
            <p:nvPr/>
          </p:nvSpPr>
          <p:spPr bwMode="auto">
            <a:xfrm>
              <a:off x="3312" y="288"/>
              <a:ext cx="50" cy="48"/>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71802" name="Oval 146"/>
            <p:cNvSpPr>
              <a:spLocks noChangeAspect="1" noChangeArrowheads="1"/>
            </p:cNvSpPr>
            <p:nvPr/>
          </p:nvSpPr>
          <p:spPr bwMode="auto">
            <a:xfrm>
              <a:off x="3072" y="576"/>
              <a:ext cx="48" cy="49"/>
            </a:xfrm>
            <a:prstGeom prst="ellipse">
              <a:avLst/>
            </a:prstGeom>
            <a:solidFill>
              <a:srgbClr val="000000"/>
            </a:solidFill>
            <a:ln w="9525">
              <a:solidFill>
                <a:srgbClr val="000000"/>
              </a:solidFill>
              <a:round/>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grpSp>
      <p:grpSp>
        <p:nvGrpSpPr>
          <p:cNvPr id="3" name="Group 147"/>
          <p:cNvGrpSpPr>
            <a:grpSpLocks noChangeAspect="1"/>
          </p:cNvGrpSpPr>
          <p:nvPr/>
        </p:nvGrpSpPr>
        <p:grpSpPr bwMode="auto">
          <a:xfrm>
            <a:off x="1652588" y="390525"/>
            <a:ext cx="5384800" cy="4486275"/>
            <a:chOff x="864" y="192"/>
            <a:chExt cx="3168" cy="2640"/>
          </a:xfrm>
        </p:grpSpPr>
        <p:sp>
          <p:nvSpPr>
            <p:cNvPr id="241" name="Line 148"/>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2" name="Line 149"/>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243" name="Line 150"/>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244" name="AutoShape 160"/>
          <p:cNvSpPr>
            <a:spLocks noChangeAspect="1" noChangeArrowheads="1"/>
          </p:cNvSpPr>
          <p:nvPr/>
        </p:nvSpPr>
        <p:spPr bwMode="auto">
          <a:xfrm>
            <a:off x="3995738" y="4257675"/>
            <a:ext cx="406400" cy="407988"/>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5" name="AutoShape 161"/>
          <p:cNvSpPr>
            <a:spLocks noChangeAspect="1" noChangeArrowheads="1"/>
          </p:cNvSpPr>
          <p:nvPr/>
        </p:nvSpPr>
        <p:spPr bwMode="auto">
          <a:xfrm>
            <a:off x="5724525" y="1808163"/>
            <a:ext cx="406400"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246" name="AutoShape 162"/>
          <p:cNvSpPr>
            <a:spLocks noChangeAspect="1" noChangeArrowheads="1"/>
          </p:cNvSpPr>
          <p:nvPr/>
        </p:nvSpPr>
        <p:spPr bwMode="auto">
          <a:xfrm>
            <a:off x="2771775" y="1773238"/>
            <a:ext cx="407988" cy="406400"/>
          </a:xfrm>
          <a:prstGeom prst="octagon">
            <a:avLst>
              <a:gd name="adj" fmla="val 29287"/>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123" name="Slide Number Placeholder 122"/>
          <p:cNvSpPr>
            <a:spLocks noGrp="1"/>
          </p:cNvSpPr>
          <p:nvPr>
            <p:ph type="sldNum" sz="quarter" idx="12"/>
          </p:nvPr>
        </p:nvSpPr>
        <p:spPr/>
        <p:txBody>
          <a:bodyPr/>
          <a:lstStyle/>
          <a:p>
            <a:fld id="{B6F15528-21DE-4FAA-801E-634DDDAF4B2B}"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669388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dissolve">
                                      <p:cBhvr>
                                        <p:cTn id="7" dur="500"/>
                                        <p:tgtEl>
                                          <p:spTgt spid="24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dissolve">
                                      <p:cBhvr>
                                        <p:cTn id="10" dur="500"/>
                                        <p:tgtEl>
                                          <p:spTgt spid="24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6"/>
                                        </p:tgtEl>
                                        <p:attrNameLst>
                                          <p:attrName>style.visibility</p:attrName>
                                        </p:attrNameLst>
                                      </p:cBhvr>
                                      <p:to>
                                        <p:strVal val="visible"/>
                                      </p:to>
                                    </p:set>
                                    <p:animEffect transition="in" filter="dissolve">
                                      <p:cBhvr>
                                        <p:cTn id="13" dur="500"/>
                                        <p:tgtEl>
                                          <p:spTgt spid="246"/>
                                        </p:tgtEl>
                                      </p:cBhvr>
                                    </p:animEffect>
                                  </p:childTnLst>
                                </p:cTn>
                              </p:par>
                              <p:par>
                                <p:cTn id="14"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15" dur="500" fill="hold"/>
                                        <p:tgtEl>
                                          <p:spTgt spid="24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2.77778E-6 5.92593E-6 L -0.13003 -0.05231 " pathEditMode="relative" ptsTypes="AA">
                                      <p:cBhvr>
                                        <p:cTn id="17" dur="500" fill="hold"/>
                                        <p:tgtEl>
                                          <p:spTgt spid="246"/>
                                        </p:tgtEl>
                                        <p:attrNameLst>
                                          <p:attrName>ppt_x</p:attrName>
                                          <p:attrName>ppt_y</p:attrName>
                                        </p:attrNameLst>
                                      </p:cBhvr>
                                    </p:animMotion>
                                  </p:childTnLst>
                                </p:cTn>
                              </p:par>
                              <p:par>
                                <p:cTn id="18" presetID="0" presetClass="path" presetSubtype="0" accel="50000" decel="50000" fill="hold" grpId="1" nodeType="withEffect">
                                  <p:stCondLst>
                                    <p:cond delay="0"/>
                                  </p:stCondLst>
                                  <p:childTnLst>
                                    <p:animMotion origin="layout" path="M -1.73472E-18 -1.11111E-6 L 0.03941 0.15764 " pathEditMode="relative" ptsTypes="AA">
                                      <p:cBhvr>
                                        <p:cTn id="19" dur="500" fill="hold"/>
                                        <p:tgtEl>
                                          <p:spTgt spid="245"/>
                                        </p:tgtEl>
                                        <p:attrNameLst>
                                          <p:attrName>ppt_x</p:attrName>
                                          <p:attrName>ppt_y</p:attrName>
                                        </p:attrNameLst>
                                      </p:cBhvr>
                                    </p:animMotion>
                                  </p:childTnLst>
                                </p:cTn>
                              </p:par>
                            </p:childTnLst>
                          </p:cTn>
                        </p:par>
                        <p:par>
                          <p:cTn id="20" fill="hold" nodeType="afterGroup">
                            <p:stCondLst>
                              <p:cond delay="500"/>
                            </p:stCondLst>
                            <p:childTnLst>
                              <p:par>
                                <p:cTn id="21" presetID="16" presetClass="entr" presetSubtype="26" fill="hold" nodeType="afterEffect">
                                  <p:stCondLst>
                                    <p:cond delay="0"/>
                                  </p:stCondLst>
                                  <p:iterate type="lt">
                                    <p:tmPct val="0"/>
                                  </p:iterate>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animBg="1"/>
      <p:bldP spid="244" grpId="1" animBg="1"/>
      <p:bldP spid="245" grpId="0" animBg="1"/>
      <p:bldP spid="245" grpId="1" animBg="1"/>
      <p:bldP spid="246" grpId="0" animBg="1"/>
      <p:bldP spid="2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r>
              <a:rPr lang="en-US" dirty="0" smtClean="0"/>
              <a:t>PS2 due </a:t>
            </a:r>
            <a:r>
              <a:rPr lang="en-US" dirty="0" smtClean="0"/>
              <a:t>next Monday 11</a:t>
            </a:r>
            <a:r>
              <a:rPr lang="en-US" dirty="0" smtClean="0"/>
              <a:t>:59 am</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7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nodeType="clickEffect">
                                  <p:stCondLst>
                                    <p:cond delay="0"/>
                                  </p:stCondLst>
                                  <p:childTnLst>
                                    <p:animClr clrSpc="rgb" dir="cw">
                                      <p:cBhvr>
                                        <p:cTn id="36" dur="2000" fill="hold"/>
                                        <p:tgtEl>
                                          <p:spTgt spid="19"/>
                                        </p:tgtEl>
                                        <p:attrNameLst>
                                          <p:attrName>stroke.color</p:attrName>
                                        </p:attrNameLst>
                                      </p:cBhvr>
                                      <p:to>
                                        <a:schemeClr val="accent2"/>
                                      </p:to>
                                    </p:animClr>
                                    <p:set>
                                      <p:cBhvr>
                                        <p:cTn id="37"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168" grpId="0"/>
      <p:bldP spid="1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uang_tex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1031875"/>
            <a:ext cx="33528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descr="huang_fil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540125"/>
            <a:ext cx="32845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6" descr="textons"/>
          <p:cNvPicPr>
            <a:picLocks noChangeAspect="1" noChangeArrowheads="1"/>
          </p:cNvPicPr>
          <p:nvPr/>
        </p:nvPicPr>
        <p:blipFill>
          <a:blip r:embed="rId5">
            <a:extLst>
              <a:ext uri="{28A0092B-C50C-407E-A947-70E740481C1C}">
                <a14:useLocalDpi xmlns:a14="http://schemas.microsoft.com/office/drawing/2010/main" val="0"/>
              </a:ext>
            </a:extLst>
          </a:blip>
          <a:srcRect l="33824"/>
          <a:stretch>
            <a:fillRect/>
          </a:stretch>
        </p:blipFill>
        <p:spPr bwMode="auto">
          <a:xfrm>
            <a:off x="5141913" y="4838700"/>
            <a:ext cx="34290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581025" y="1395413"/>
            <a:ext cx="4557713" cy="4525962"/>
          </a:xfrm>
          <a:prstGeom prst="rect">
            <a:avLst/>
          </a:prstGeom>
          <a:noFill/>
          <a:ln w="9525">
            <a:noFill/>
            <a:miter lim="800000"/>
            <a:headEnd/>
            <a:tailEnd/>
          </a:ln>
        </p:spPr>
        <p:txBody>
          <a:bodyPr/>
          <a:lstStyle/>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First explored for texture and material representations</a:t>
            </a:r>
          </a:p>
          <a:p>
            <a:pPr marL="342900" indent="-342900" fontAlgn="base">
              <a:lnSpc>
                <a:spcPct val="90000"/>
              </a:lnSpc>
              <a:spcBef>
                <a:spcPct val="20000"/>
              </a:spcBef>
              <a:spcAft>
                <a:spcPts val="600"/>
              </a:spcAft>
              <a:buClr>
                <a:srgbClr val="000099"/>
              </a:buClr>
              <a:buSzPct val="115000"/>
              <a:buFontTx/>
              <a:buChar char="•"/>
              <a:defRPr/>
            </a:pPr>
            <a:r>
              <a:rPr kumimoji="1" lang="en-US" sz="2400" i="1" kern="0" dirty="0" err="1">
                <a:solidFill>
                  <a:srgbClr val="000000"/>
                </a:solidFill>
                <a:latin typeface="Arial" pitchFamily="34" charset="0"/>
                <a:cs typeface="Arial" pitchFamily="34" charset="0"/>
              </a:rPr>
              <a:t>Texton</a:t>
            </a:r>
            <a:r>
              <a:rPr kumimoji="1" lang="en-US" sz="2400" i="1" kern="0" dirty="0">
                <a:solidFill>
                  <a:srgbClr val="000000"/>
                </a:solidFill>
                <a:latin typeface="Arial" pitchFamily="34" charset="0"/>
                <a:cs typeface="Arial" pitchFamily="34" charset="0"/>
              </a:rPr>
              <a:t> </a:t>
            </a:r>
            <a:r>
              <a:rPr kumimoji="1" lang="en-US" sz="2400" kern="0" dirty="0">
                <a:solidFill>
                  <a:srgbClr val="000000"/>
                </a:solidFill>
                <a:latin typeface="Arial" pitchFamily="34" charset="0"/>
                <a:cs typeface="Arial" pitchFamily="34" charset="0"/>
              </a:rPr>
              <a:t>= cluster center of filter responses over collection of images</a:t>
            </a:r>
          </a:p>
          <a:p>
            <a:pPr marL="342900" indent="-342900" fontAlgn="base">
              <a:lnSpc>
                <a:spcPct val="90000"/>
              </a:lnSpc>
              <a:spcBef>
                <a:spcPct val="20000"/>
              </a:spcBef>
              <a:spcAft>
                <a:spcPts val="600"/>
              </a:spcAft>
              <a:buClr>
                <a:srgbClr val="000099"/>
              </a:buClr>
              <a:buSzPct val="115000"/>
              <a:buFontTx/>
              <a:buChar char="•"/>
              <a:defRPr/>
            </a:pPr>
            <a:r>
              <a:rPr kumimoji="1" lang="en-US" sz="2400" kern="0" dirty="0">
                <a:solidFill>
                  <a:srgbClr val="000000"/>
                </a:solidFill>
                <a:latin typeface="Arial" pitchFamily="34" charset="0"/>
                <a:cs typeface="Arial" pitchFamily="34" charset="0"/>
              </a:rPr>
              <a:t>Describe textures and materials based on distribution of prototypical texture elements.</a:t>
            </a: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a:p>
            <a:pPr marL="342900" indent="-342900" fontAlgn="base">
              <a:lnSpc>
                <a:spcPct val="90000"/>
              </a:lnSpc>
              <a:spcBef>
                <a:spcPct val="20000"/>
              </a:spcBef>
              <a:spcAft>
                <a:spcPts val="600"/>
              </a:spcAft>
              <a:buClr>
                <a:srgbClr val="000099"/>
              </a:buClr>
              <a:buSzPct val="115000"/>
              <a:buFontTx/>
              <a:buChar char="•"/>
              <a:defRPr/>
            </a:pPr>
            <a:endParaRPr kumimoji="1" lang="en-US" sz="2400" kern="0" dirty="0">
              <a:solidFill>
                <a:srgbClr val="000000"/>
              </a:solidFill>
              <a:latin typeface="Arial" pitchFamily="34" charset="0"/>
              <a:cs typeface="Arial" pitchFamily="34" charset="0"/>
            </a:endParaRPr>
          </a:p>
        </p:txBody>
      </p:sp>
      <p:sp>
        <p:nvSpPr>
          <p:cNvPr id="9" name="Title 1"/>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itchFamily="34" charset="0"/>
                <a:cs typeface="Arial" pitchFamily="34" charset="0"/>
              </a:rPr>
              <a:t>Visual words and </a:t>
            </a:r>
            <a:r>
              <a:rPr lang="en-US" sz="4400" kern="0" dirty="0" err="1">
                <a:solidFill>
                  <a:srgbClr val="000000"/>
                </a:solidFill>
                <a:latin typeface="Arial" pitchFamily="34" charset="0"/>
                <a:cs typeface="Arial" pitchFamily="34" charset="0"/>
              </a:rPr>
              <a:t>textons</a:t>
            </a:r>
            <a:endParaRPr lang="en-US" sz="4400" kern="0" dirty="0">
              <a:solidFill>
                <a:srgbClr val="000000"/>
              </a:solidFill>
              <a:latin typeface="Arial" pitchFamily="34" charset="0"/>
              <a:cs typeface="Arial" pitchFamily="34" charset="0"/>
            </a:endParaRPr>
          </a:p>
        </p:txBody>
      </p:sp>
      <p:sp>
        <p:nvSpPr>
          <p:cNvPr id="75783" name="TextBox 6"/>
          <p:cNvSpPr txBox="1">
            <a:spLocks noChangeArrowheads="1"/>
          </p:cNvSpPr>
          <p:nvPr/>
        </p:nvSpPr>
        <p:spPr bwMode="auto">
          <a:xfrm>
            <a:off x="914400" y="5715000"/>
            <a:ext cx="3686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dirty="0" smtClean="0">
                <a:solidFill>
                  <a:srgbClr val="000000"/>
                </a:solidFill>
                <a:latin typeface="Trebuchet MS" pitchFamily="34" charset="0"/>
              </a:rPr>
              <a:t>Leung &amp; Malik 1999; </a:t>
            </a:r>
            <a:r>
              <a:rPr lang="en-US" sz="2000" dirty="0" err="1" smtClean="0">
                <a:solidFill>
                  <a:srgbClr val="000000"/>
                </a:solidFill>
                <a:latin typeface="Trebuchet MS" pitchFamily="34" charset="0"/>
              </a:rPr>
              <a:t>Varma</a:t>
            </a:r>
            <a:r>
              <a:rPr lang="en-US" sz="2000" dirty="0" smtClean="0">
                <a:solidFill>
                  <a:srgbClr val="000000"/>
                </a:solidFill>
                <a:latin typeface="Trebuchet MS" pitchFamily="34" charset="0"/>
              </a:rPr>
              <a:t> &amp; </a:t>
            </a:r>
            <a:r>
              <a:rPr lang="en-US" sz="2000" dirty="0" err="1" smtClean="0">
                <a:solidFill>
                  <a:srgbClr val="000000"/>
                </a:solidFill>
                <a:latin typeface="Trebuchet MS" pitchFamily="34" charset="0"/>
              </a:rPr>
              <a:t>Zisserman</a:t>
            </a:r>
            <a:r>
              <a:rPr lang="en-US" sz="2000" dirty="0" smtClean="0">
                <a:solidFill>
                  <a:srgbClr val="000000"/>
                </a:solidFill>
                <a:latin typeface="Trebuchet MS" pitchFamily="34" charset="0"/>
              </a:rPr>
              <a:t>, 2002</a:t>
            </a:r>
          </a:p>
        </p:txBody>
      </p:sp>
      <p:sp>
        <p:nvSpPr>
          <p:cNvPr id="10" name="TextBox 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894423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0"/>
            <a:ext cx="9144000" cy="1143000"/>
          </a:xfrm>
        </p:spPr>
        <p:txBody>
          <a:bodyPr/>
          <a:lstStyle/>
          <a:p>
            <a:pPr eaLnBrk="1" hangingPunct="1"/>
            <a:r>
              <a:rPr lang="en-US" sz="3800" smtClean="0"/>
              <a:t>Recall: Texture representation example</a:t>
            </a:r>
          </a:p>
        </p:txBody>
      </p:sp>
      <p:sp>
        <p:nvSpPr>
          <p:cNvPr id="76803" name="TextBox 29"/>
          <p:cNvSpPr txBox="1">
            <a:spLocks noChangeArrowheads="1"/>
          </p:cNvSpPr>
          <p:nvPr/>
        </p:nvSpPr>
        <p:spPr bwMode="auto">
          <a:xfrm>
            <a:off x="6096000" y="5334000"/>
            <a:ext cx="2563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00"/>
                </a:solidFill>
              </a:rPr>
              <a:t>statistics to summarize patterns in small windows </a:t>
            </a:r>
          </a:p>
        </p:txBody>
      </p:sp>
      <p:graphicFrame>
        <p:nvGraphicFramePr>
          <p:cNvPr id="32" name="Table 31"/>
          <p:cNvGraphicFramePr>
            <a:graphicFrameLocks noGrp="1"/>
          </p:cNvGraphicFramePr>
          <p:nvPr/>
        </p:nvGraphicFramePr>
        <p:xfrm>
          <a:off x="5849938" y="1931988"/>
          <a:ext cx="3030537" cy="2928939"/>
        </p:xfrm>
        <a:graphic>
          <a:graphicData uri="http://schemas.openxmlformats.org/drawingml/2006/table">
            <a:tbl>
              <a:tblPr firstRow="1" bandRow="1">
                <a:tableStyleId>{5C22544A-7EE6-4342-B048-85BDC9FD1C3A}</a:tableStyleId>
              </a:tblPr>
              <a:tblGrid>
                <a:gridCol w="1010179"/>
                <a:gridCol w="1010179"/>
                <a:gridCol w="1010179"/>
              </a:tblGrid>
              <a:tr h="9142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u="sng" baseline="0" dirty="0" smtClean="0">
                        <a:solidFill>
                          <a:schemeClr val="tx1"/>
                        </a:solidFill>
                      </a:endParaRP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dx</a:t>
                      </a:r>
                      <a:r>
                        <a:rPr lang="en-US" sz="1800" b="1" u="sng" baseline="0" dirty="0" smtClean="0">
                          <a:solidFill>
                            <a:schemeClr val="tx1"/>
                          </a:solidFill>
                        </a:rPr>
                        <a:t> value </a:t>
                      </a:r>
                    </a:p>
                  </a:txBody>
                  <a:tcPr marL="91439" marR="91439"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u="sng" baseline="0" dirty="0" smtClean="0">
                          <a:solidFill>
                            <a:schemeClr val="tx1"/>
                          </a:solidFill>
                        </a:rPr>
                        <a:t>mean d/</a:t>
                      </a:r>
                      <a:r>
                        <a:rPr lang="en-US" sz="1800" b="1" u="sng" baseline="0" dirty="0" err="1" smtClean="0">
                          <a:solidFill>
                            <a:schemeClr val="tx1"/>
                          </a:solidFill>
                        </a:rPr>
                        <a:t>dy</a:t>
                      </a:r>
                      <a:r>
                        <a:rPr lang="en-US" sz="1800" b="1" u="sng" baseline="0" dirty="0" smtClean="0">
                          <a:solidFill>
                            <a:schemeClr val="tx1"/>
                          </a:solidFill>
                        </a:rPr>
                        <a:t> value </a:t>
                      </a:r>
                    </a:p>
                  </a:txBody>
                  <a:tcPr marL="91439" marR="91439" marT="45712" marB="45712"/>
                </a:tc>
              </a:tr>
              <a:tr h="503673">
                <a:tc>
                  <a:txBody>
                    <a:bodyPr/>
                    <a:lstStyle/>
                    <a:p>
                      <a:r>
                        <a:rPr lang="en-US" sz="1800" dirty="0" smtClean="0"/>
                        <a:t>Win.</a:t>
                      </a:r>
                      <a:r>
                        <a:rPr lang="en-US" sz="1800" baseline="0" dirty="0" smtClean="0"/>
                        <a:t> </a:t>
                      </a:r>
                      <a:r>
                        <a:rPr lang="en-US" sz="1800" dirty="0" smtClean="0"/>
                        <a:t>#1</a:t>
                      </a:r>
                      <a:endParaRPr lang="en-US" sz="1800" dirty="0"/>
                    </a:p>
                  </a:txBody>
                  <a:tcPr marL="91439" marR="91439" marT="45712" marB="45712"/>
                </a:tc>
                <a:tc>
                  <a:txBody>
                    <a:bodyPr/>
                    <a:lstStyle/>
                    <a:p>
                      <a:r>
                        <a:rPr lang="en-US" sz="1800" dirty="0" smtClean="0"/>
                        <a:t>     4</a:t>
                      </a:r>
                      <a:endParaRPr lang="en-US" sz="1800" dirty="0"/>
                    </a:p>
                  </a:txBody>
                  <a:tcPr marL="91439" marR="91439" marT="45712" marB="45712"/>
                </a:tc>
                <a:tc>
                  <a:txBody>
                    <a:bodyPr/>
                    <a:lstStyle/>
                    <a:p>
                      <a:r>
                        <a:rPr lang="en-US" sz="1800" baseline="0" dirty="0" smtClean="0"/>
                        <a:t>    10</a:t>
                      </a:r>
                      <a:endParaRPr lang="en-US" sz="1800" dirty="0"/>
                    </a:p>
                  </a:txBody>
                  <a:tcPr marL="91439" marR="91439" marT="45712" marB="45712"/>
                </a:tc>
              </a:tr>
              <a:tr h="503673">
                <a:tc>
                  <a:txBody>
                    <a:bodyPr/>
                    <a:lstStyle/>
                    <a:p>
                      <a:r>
                        <a:rPr lang="en-US" sz="1800" dirty="0" smtClean="0"/>
                        <a:t>Win.#2</a:t>
                      </a:r>
                      <a:endParaRPr lang="en-US" sz="1800" dirty="0"/>
                    </a:p>
                  </a:txBody>
                  <a:tcPr marL="91439" marR="91439" marT="45712" marB="45712"/>
                </a:tc>
                <a:tc>
                  <a:txBody>
                    <a:bodyPr/>
                    <a:lstStyle/>
                    <a:p>
                      <a:r>
                        <a:rPr lang="en-US" sz="1800" dirty="0" smtClean="0"/>
                        <a:t>    18</a:t>
                      </a:r>
                      <a:endParaRPr lang="en-US" sz="1800" dirty="0"/>
                    </a:p>
                  </a:txBody>
                  <a:tcPr marL="91439" marR="91439" marT="45712" marB="45712"/>
                </a:tc>
                <a:tc>
                  <a:txBody>
                    <a:bodyPr/>
                    <a:lstStyle/>
                    <a:p>
                      <a:r>
                        <a:rPr lang="en-US" sz="1800" dirty="0" smtClean="0"/>
                        <a:t>     7</a:t>
                      </a:r>
                      <a:endParaRPr lang="en-US" sz="1800" dirty="0"/>
                    </a:p>
                  </a:txBody>
                  <a:tcPr marL="91439" marR="91439" marT="45712" marB="45712"/>
                </a:tc>
              </a:tr>
              <a:tr h="503673">
                <a:tc>
                  <a:txBody>
                    <a:bodyPr/>
                    <a:lstStyle/>
                    <a:p>
                      <a:r>
                        <a:rPr lang="en-US" sz="1800" dirty="0" smtClean="0"/>
                        <a:t>Win.#9</a:t>
                      </a:r>
                      <a:endParaRPr lang="en-US" sz="1800" dirty="0"/>
                    </a:p>
                  </a:txBody>
                  <a:tcPr marL="91439" marR="91439" marT="45712" marB="45712"/>
                </a:tc>
                <a:tc>
                  <a:txBody>
                    <a:bodyPr/>
                    <a:lstStyle/>
                    <a:p>
                      <a:r>
                        <a:rPr lang="en-US" sz="1800" dirty="0" smtClean="0"/>
                        <a:t>    20         </a:t>
                      </a:r>
                      <a:endParaRPr lang="en-US" sz="1800" dirty="0"/>
                    </a:p>
                  </a:txBody>
                  <a:tcPr marL="91439" marR="91439" marT="45712" marB="45712"/>
                </a:tc>
                <a:tc>
                  <a:txBody>
                    <a:bodyPr/>
                    <a:lstStyle/>
                    <a:p>
                      <a:r>
                        <a:rPr lang="en-US" sz="1800" dirty="0" smtClean="0"/>
                        <a:t>    20</a:t>
                      </a:r>
                      <a:endParaRPr lang="en-US" sz="1800" dirty="0"/>
                    </a:p>
                  </a:txBody>
                  <a:tcPr marL="91439" marR="91439" marT="45712" marB="45712"/>
                </a:tc>
              </a:tr>
              <a:tr h="503673">
                <a:tc>
                  <a:txBody>
                    <a:bodyPr/>
                    <a:lstStyle/>
                    <a:p>
                      <a:endParaRPr lang="en-US" sz="1800" dirty="0"/>
                    </a:p>
                  </a:txBody>
                  <a:tcPr marL="91439" marR="91439" marT="45712" marB="45712"/>
                </a:tc>
                <a:tc>
                  <a:txBody>
                    <a:bodyPr/>
                    <a:lstStyle/>
                    <a:p>
                      <a:endParaRPr lang="en-US" sz="1800"/>
                    </a:p>
                  </a:txBody>
                  <a:tcPr marL="91439" marR="91439" marT="45712" marB="45712"/>
                </a:tc>
                <a:tc>
                  <a:txBody>
                    <a:bodyPr/>
                    <a:lstStyle/>
                    <a:p>
                      <a:endParaRPr lang="en-US" sz="1800" dirty="0"/>
                    </a:p>
                  </a:txBody>
                  <a:tcPr marL="91439" marR="91439" marT="45712" marB="45712"/>
                </a:tc>
              </a:tr>
            </a:tbl>
          </a:graphicData>
        </a:graphic>
      </p:graphicFrame>
      <p:sp>
        <p:nvSpPr>
          <p:cNvPr id="76830" name="TextBox 33"/>
          <p:cNvSpPr txBox="1">
            <a:spLocks noChangeArrowheads="1"/>
          </p:cNvSpPr>
          <p:nvPr/>
        </p:nvSpPr>
        <p:spPr bwMode="auto">
          <a:xfrm rot="5400000">
            <a:off x="6686551" y="5397500"/>
            <a:ext cx="1643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3000" b="1" smtClean="0">
                <a:solidFill>
                  <a:srgbClr val="000000"/>
                </a:solidFill>
              </a:rPr>
              <a:t>…</a:t>
            </a:r>
          </a:p>
        </p:txBody>
      </p:sp>
      <p:sp>
        <p:nvSpPr>
          <p:cNvPr id="76831" name="Rectangle 34"/>
          <p:cNvSpPr>
            <a:spLocks noChangeArrowheads="1"/>
          </p:cNvSpPr>
          <p:nvPr/>
        </p:nvSpPr>
        <p:spPr bwMode="auto">
          <a:xfrm>
            <a:off x="5813425" y="1895475"/>
            <a:ext cx="3067050" cy="29940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32" name="Straight Connector 36"/>
          <p:cNvCxnSpPr>
            <a:cxnSpLocks noChangeShapeType="1"/>
          </p:cNvCxnSpPr>
          <p:nvPr/>
        </p:nvCxnSpPr>
        <p:spPr bwMode="auto">
          <a:xfrm rot="5400000">
            <a:off x="5302250" y="3429000"/>
            <a:ext cx="30686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833" name="Straight Connector 37"/>
          <p:cNvCxnSpPr>
            <a:cxnSpLocks noChangeShapeType="1"/>
          </p:cNvCxnSpPr>
          <p:nvPr/>
        </p:nvCxnSpPr>
        <p:spPr bwMode="auto">
          <a:xfrm rot="5400000">
            <a:off x="6360319" y="3428206"/>
            <a:ext cx="306705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6834" name="TextBox 22"/>
          <p:cNvSpPr txBox="1">
            <a:spLocks noChangeArrowheads="1"/>
          </p:cNvSpPr>
          <p:nvPr/>
        </p:nvSpPr>
        <p:spPr bwMode="auto">
          <a:xfrm rot="5400000">
            <a:off x="4918869" y="4936332"/>
            <a:ext cx="3000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600" b="1" smtClean="0">
                <a:solidFill>
                  <a:srgbClr val="000000"/>
                </a:solidFill>
              </a:rPr>
              <a:t>…</a:t>
            </a:r>
          </a:p>
        </p:txBody>
      </p:sp>
      <p:cxnSp>
        <p:nvCxnSpPr>
          <p:cNvPr id="76835" name="Straight Arrow Connector 30"/>
          <p:cNvCxnSpPr>
            <a:cxnSpLocks noChangeShapeType="1"/>
          </p:cNvCxnSpPr>
          <p:nvPr/>
        </p:nvCxnSpPr>
        <p:spPr bwMode="auto">
          <a:xfrm>
            <a:off x="1468438" y="4629150"/>
            <a:ext cx="3103562"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6836" name="Straight Arrow Connector 35"/>
          <p:cNvCxnSpPr>
            <a:cxnSpLocks noChangeShapeType="1"/>
          </p:cNvCxnSpPr>
          <p:nvPr/>
        </p:nvCxnSpPr>
        <p:spPr bwMode="auto">
          <a:xfrm rot="5400000" flipH="1" flipV="1">
            <a:off x="118269" y="3313907"/>
            <a:ext cx="2701925" cy="158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6837" name="TextBox 38"/>
          <p:cNvSpPr txBox="1">
            <a:spLocks noChangeArrowheads="1"/>
          </p:cNvSpPr>
          <p:nvPr/>
        </p:nvSpPr>
        <p:spPr bwMode="auto">
          <a:xfrm>
            <a:off x="1395413" y="4848225"/>
            <a:ext cx="4491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1 (mean d/dx value)</a:t>
            </a:r>
          </a:p>
        </p:txBody>
      </p:sp>
      <p:sp>
        <p:nvSpPr>
          <p:cNvPr id="76838" name="TextBox 39"/>
          <p:cNvSpPr txBox="1">
            <a:spLocks noChangeArrowheads="1"/>
          </p:cNvSpPr>
          <p:nvPr/>
        </p:nvSpPr>
        <p:spPr bwMode="auto">
          <a:xfrm rot="-5400000">
            <a:off x="-1322387" y="2636838"/>
            <a:ext cx="4491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Dimension 2 (mean d/dy value)</a:t>
            </a:r>
          </a:p>
        </p:txBody>
      </p:sp>
      <p:grpSp>
        <p:nvGrpSpPr>
          <p:cNvPr id="2" name="Group 43"/>
          <p:cNvGrpSpPr>
            <a:grpSpLocks/>
          </p:cNvGrpSpPr>
          <p:nvPr/>
        </p:nvGrpSpPr>
        <p:grpSpPr bwMode="auto">
          <a:xfrm>
            <a:off x="1760538" y="1968500"/>
            <a:ext cx="2373312" cy="1935163"/>
            <a:chOff x="1760499" y="1968480"/>
            <a:chExt cx="2373345" cy="1935189"/>
          </a:xfrm>
        </p:grpSpPr>
        <p:sp>
          <p:nvSpPr>
            <p:cNvPr id="76884" name="Oval 40"/>
            <p:cNvSpPr>
              <a:spLocks noChangeArrowheads="1"/>
            </p:cNvSpPr>
            <p:nvPr/>
          </p:nvSpPr>
          <p:spPr bwMode="auto">
            <a:xfrm>
              <a:off x="1760499" y="3136896"/>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5" name="Oval 41"/>
            <p:cNvSpPr>
              <a:spLocks noChangeArrowheads="1"/>
            </p:cNvSpPr>
            <p:nvPr/>
          </p:nvSpPr>
          <p:spPr bwMode="auto">
            <a:xfrm>
              <a:off x="3476610" y="3648078"/>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86" name="Oval 42"/>
            <p:cNvSpPr>
              <a:spLocks noChangeArrowheads="1"/>
            </p:cNvSpPr>
            <p:nvPr/>
          </p:nvSpPr>
          <p:spPr bwMode="auto">
            <a:xfrm>
              <a:off x="3914766" y="1968480"/>
              <a:ext cx="219078" cy="255591"/>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76840" name="Oval 44"/>
          <p:cNvSpPr>
            <a:spLocks noChangeArrowheads="1"/>
          </p:cNvSpPr>
          <p:nvPr/>
        </p:nvSpPr>
        <p:spPr bwMode="auto">
          <a:xfrm>
            <a:off x="3622675" y="19319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1" name="Oval 45"/>
          <p:cNvSpPr>
            <a:spLocks noChangeArrowheads="1"/>
          </p:cNvSpPr>
          <p:nvPr/>
        </p:nvSpPr>
        <p:spPr bwMode="auto">
          <a:xfrm>
            <a:off x="3732213"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2" name="Oval 46"/>
          <p:cNvSpPr>
            <a:spLocks noChangeArrowheads="1"/>
          </p:cNvSpPr>
          <p:nvPr/>
        </p:nvSpPr>
        <p:spPr bwMode="auto">
          <a:xfrm>
            <a:off x="3659188"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3" name="Oval 47"/>
          <p:cNvSpPr>
            <a:spLocks noChangeArrowheads="1"/>
          </p:cNvSpPr>
          <p:nvPr/>
        </p:nvSpPr>
        <p:spPr bwMode="auto">
          <a:xfrm>
            <a:off x="1797050" y="22240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4" name="Oval 48"/>
          <p:cNvSpPr>
            <a:spLocks noChangeArrowheads="1"/>
          </p:cNvSpPr>
          <p:nvPr/>
        </p:nvSpPr>
        <p:spPr bwMode="auto">
          <a:xfrm>
            <a:off x="2089150" y="25527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5" name="Oval 49"/>
          <p:cNvSpPr>
            <a:spLocks noChangeArrowheads="1"/>
          </p:cNvSpPr>
          <p:nvPr/>
        </p:nvSpPr>
        <p:spPr bwMode="auto">
          <a:xfrm>
            <a:off x="3878263"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6" name="Oval 50"/>
          <p:cNvSpPr>
            <a:spLocks noChangeArrowheads="1"/>
          </p:cNvSpPr>
          <p:nvPr/>
        </p:nvSpPr>
        <p:spPr bwMode="auto">
          <a:xfrm>
            <a:off x="1724025"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7" name="Oval 51"/>
          <p:cNvSpPr>
            <a:spLocks noChangeArrowheads="1"/>
          </p:cNvSpPr>
          <p:nvPr/>
        </p:nvSpPr>
        <p:spPr bwMode="auto">
          <a:xfrm>
            <a:off x="2016125" y="426878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8" name="Oval 52"/>
          <p:cNvSpPr>
            <a:spLocks noChangeArrowheads="1"/>
          </p:cNvSpPr>
          <p:nvPr/>
        </p:nvSpPr>
        <p:spPr bwMode="auto">
          <a:xfrm>
            <a:off x="2089150" y="39401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49" name="Oval 53"/>
          <p:cNvSpPr>
            <a:spLocks noChangeArrowheads="1"/>
          </p:cNvSpPr>
          <p:nvPr/>
        </p:nvSpPr>
        <p:spPr bwMode="auto">
          <a:xfrm>
            <a:off x="2198688" y="41592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0" name="Oval 54"/>
          <p:cNvSpPr>
            <a:spLocks noChangeArrowheads="1"/>
          </p:cNvSpPr>
          <p:nvPr/>
        </p:nvSpPr>
        <p:spPr bwMode="auto">
          <a:xfrm>
            <a:off x="1651000" y="43116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1" name="Oval 55"/>
          <p:cNvSpPr>
            <a:spLocks noChangeArrowheads="1"/>
          </p:cNvSpPr>
          <p:nvPr/>
        </p:nvSpPr>
        <p:spPr bwMode="auto">
          <a:xfrm>
            <a:off x="1870075"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2" name="Oval 56"/>
          <p:cNvSpPr>
            <a:spLocks noChangeArrowheads="1"/>
          </p:cNvSpPr>
          <p:nvPr/>
        </p:nvSpPr>
        <p:spPr bwMode="auto">
          <a:xfrm>
            <a:off x="1943100" y="37576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3" name="Oval 57"/>
          <p:cNvSpPr>
            <a:spLocks noChangeArrowheads="1"/>
          </p:cNvSpPr>
          <p:nvPr/>
        </p:nvSpPr>
        <p:spPr bwMode="auto">
          <a:xfrm>
            <a:off x="2271713"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4" name="Oval 58"/>
          <p:cNvSpPr>
            <a:spLocks noChangeArrowheads="1"/>
          </p:cNvSpPr>
          <p:nvPr/>
        </p:nvSpPr>
        <p:spPr bwMode="auto">
          <a:xfrm>
            <a:off x="1687513" y="3830638"/>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5" name="Oval 59"/>
          <p:cNvSpPr>
            <a:spLocks noChangeArrowheads="1"/>
          </p:cNvSpPr>
          <p:nvPr/>
        </p:nvSpPr>
        <p:spPr bwMode="auto">
          <a:xfrm>
            <a:off x="2052638" y="22606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6" name="Oval 60"/>
          <p:cNvSpPr>
            <a:spLocks noChangeArrowheads="1"/>
          </p:cNvSpPr>
          <p:nvPr/>
        </p:nvSpPr>
        <p:spPr bwMode="auto">
          <a:xfrm>
            <a:off x="1760538" y="200501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7" name="Oval 61"/>
          <p:cNvSpPr>
            <a:spLocks noChangeArrowheads="1"/>
          </p:cNvSpPr>
          <p:nvPr/>
        </p:nvSpPr>
        <p:spPr bwMode="auto">
          <a:xfrm>
            <a:off x="3811588" y="40925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8" name="Oval 62"/>
          <p:cNvSpPr>
            <a:spLocks noChangeArrowheads="1"/>
          </p:cNvSpPr>
          <p:nvPr/>
        </p:nvSpPr>
        <p:spPr bwMode="auto">
          <a:xfrm>
            <a:off x="1833563" y="2443163"/>
            <a:ext cx="219075" cy="255587"/>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59" name="Oval 63"/>
          <p:cNvSpPr>
            <a:spLocks noChangeArrowheads="1"/>
          </p:cNvSpPr>
          <p:nvPr/>
        </p:nvSpPr>
        <p:spPr bwMode="auto">
          <a:xfrm>
            <a:off x="2241550" y="40132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0" name="Oval 64"/>
          <p:cNvSpPr>
            <a:spLocks noChangeArrowheads="1"/>
          </p:cNvSpPr>
          <p:nvPr/>
        </p:nvSpPr>
        <p:spPr bwMode="auto">
          <a:xfrm>
            <a:off x="2351088" y="42322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1" name="Oval 65"/>
          <p:cNvSpPr>
            <a:spLocks noChangeArrowheads="1"/>
          </p:cNvSpPr>
          <p:nvPr/>
        </p:nvSpPr>
        <p:spPr bwMode="auto">
          <a:xfrm>
            <a:off x="2424113" y="40862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2" name="Oval 66"/>
          <p:cNvSpPr>
            <a:spLocks noChangeArrowheads="1"/>
          </p:cNvSpPr>
          <p:nvPr/>
        </p:nvSpPr>
        <p:spPr bwMode="auto">
          <a:xfrm>
            <a:off x="2016125" y="35750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3" name="Oval 67"/>
          <p:cNvSpPr>
            <a:spLocks noChangeArrowheads="1"/>
          </p:cNvSpPr>
          <p:nvPr/>
        </p:nvSpPr>
        <p:spPr bwMode="auto">
          <a:xfrm>
            <a:off x="2125663" y="379412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4" name="Oval 68"/>
          <p:cNvSpPr>
            <a:spLocks noChangeArrowheads="1"/>
          </p:cNvSpPr>
          <p:nvPr/>
        </p:nvSpPr>
        <p:spPr bwMode="auto">
          <a:xfrm>
            <a:off x="2198688"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5" name="Oval 69"/>
          <p:cNvSpPr>
            <a:spLocks noChangeArrowheads="1"/>
          </p:cNvSpPr>
          <p:nvPr/>
        </p:nvSpPr>
        <p:spPr bwMode="auto">
          <a:xfrm>
            <a:off x="2168525" y="3648075"/>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6" name="Oval 70"/>
          <p:cNvSpPr>
            <a:spLocks noChangeArrowheads="1"/>
          </p:cNvSpPr>
          <p:nvPr/>
        </p:nvSpPr>
        <p:spPr bwMode="auto">
          <a:xfrm>
            <a:off x="2278063" y="386715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7" name="Oval 71"/>
          <p:cNvSpPr>
            <a:spLocks noChangeArrowheads="1"/>
          </p:cNvSpPr>
          <p:nvPr/>
        </p:nvSpPr>
        <p:spPr bwMode="auto">
          <a:xfrm>
            <a:off x="2351088" y="3721100"/>
            <a:ext cx="219075" cy="255588"/>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76868" name="TextBox 72"/>
          <p:cNvSpPr txBox="1">
            <a:spLocks noChangeArrowheads="1"/>
          </p:cNvSpPr>
          <p:nvPr/>
        </p:nvSpPr>
        <p:spPr bwMode="auto">
          <a:xfrm>
            <a:off x="1395413" y="5645150"/>
            <a:ext cx="1898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small gradient in both directions</a:t>
            </a:r>
          </a:p>
        </p:txBody>
      </p:sp>
      <p:sp>
        <p:nvSpPr>
          <p:cNvPr id="76869" name="Oval 73"/>
          <p:cNvSpPr>
            <a:spLocks noChangeArrowheads="1"/>
          </p:cNvSpPr>
          <p:nvPr/>
        </p:nvSpPr>
        <p:spPr bwMode="auto">
          <a:xfrm>
            <a:off x="1358900" y="3392488"/>
            <a:ext cx="1716088" cy="1387475"/>
          </a:xfrm>
          <a:prstGeom prst="ellipse">
            <a:avLst/>
          </a:prstGeom>
          <a:noFill/>
          <a:ln w="952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0" name="Straight Arrow Connector 75"/>
          <p:cNvCxnSpPr>
            <a:cxnSpLocks noChangeShapeType="1"/>
            <a:endCxn id="76869" idx="4"/>
          </p:cNvCxnSpPr>
          <p:nvPr/>
        </p:nvCxnSpPr>
        <p:spPr bwMode="auto">
          <a:xfrm rot="16200000" flipV="1">
            <a:off x="1769269" y="5226844"/>
            <a:ext cx="912812"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3074988" y="3392488"/>
            <a:ext cx="2300287" cy="3187700"/>
            <a:chOff x="3074967" y="3392487"/>
            <a:chExt cx="2300319" cy="3187136"/>
          </a:xfrm>
        </p:grpSpPr>
        <p:sp>
          <p:nvSpPr>
            <p:cNvPr id="76881" name="Oval 78"/>
            <p:cNvSpPr>
              <a:spLocks noChangeArrowheads="1"/>
            </p:cNvSpPr>
            <p:nvPr/>
          </p:nvSpPr>
          <p:spPr bwMode="auto">
            <a:xfrm>
              <a:off x="3074967" y="3392487"/>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76882" name="TextBox 79"/>
            <p:cNvSpPr txBox="1">
              <a:spLocks noChangeArrowheads="1"/>
            </p:cNvSpPr>
            <p:nvPr/>
          </p:nvSpPr>
          <p:spPr bwMode="auto">
            <a:xfrm>
              <a:off x="3476610" y="5656293"/>
              <a:ext cx="18986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vertical edges</a:t>
              </a:r>
            </a:p>
          </p:txBody>
        </p:sp>
        <p:cxnSp>
          <p:nvCxnSpPr>
            <p:cNvPr id="76883" name="Straight Arrow Connector 80"/>
            <p:cNvCxnSpPr>
              <a:cxnSpLocks noChangeShapeType="1"/>
            </p:cNvCxnSpPr>
            <p:nvPr/>
          </p:nvCxnSpPr>
          <p:spPr bwMode="auto">
            <a:xfrm rot="16200000" flipV="1">
              <a:off x="3668303" y="5263779"/>
              <a:ext cx="912825" cy="18256"/>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4" name="Group 90"/>
          <p:cNvGrpSpPr>
            <a:grpSpLocks/>
          </p:cNvGrpSpPr>
          <p:nvPr/>
        </p:nvGrpSpPr>
        <p:grpSpPr bwMode="auto">
          <a:xfrm>
            <a:off x="0" y="909638"/>
            <a:ext cx="3148013" cy="2190750"/>
            <a:chOff x="0" y="909603"/>
            <a:chExt cx="3147993" cy="2190780"/>
          </a:xfrm>
        </p:grpSpPr>
        <p:sp>
          <p:nvSpPr>
            <p:cNvPr id="76877" name="Oval 82"/>
            <p:cNvSpPr>
              <a:spLocks noChangeArrowheads="1"/>
            </p:cNvSpPr>
            <p:nvPr/>
          </p:nvSpPr>
          <p:spPr bwMode="auto">
            <a:xfrm>
              <a:off x="1431882" y="1712889"/>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 name="Group 85"/>
            <p:cNvGrpSpPr>
              <a:grpSpLocks/>
            </p:cNvGrpSpPr>
            <p:nvPr/>
          </p:nvGrpSpPr>
          <p:grpSpPr bwMode="auto">
            <a:xfrm>
              <a:off x="0" y="909603"/>
              <a:ext cx="2162142" cy="1006480"/>
              <a:chOff x="0" y="909603"/>
              <a:chExt cx="2162142" cy="1006480"/>
            </a:xfrm>
          </p:grpSpPr>
          <p:sp>
            <p:nvSpPr>
              <p:cNvPr id="76879" name="TextBox 81"/>
              <p:cNvSpPr txBox="1">
                <a:spLocks noChangeArrowheads="1"/>
              </p:cNvSpPr>
              <p:nvPr/>
            </p:nvSpPr>
            <p:spPr bwMode="auto">
              <a:xfrm>
                <a:off x="0" y="909603"/>
                <a:ext cx="21621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Windows with primarily horizontal edges</a:t>
                </a:r>
              </a:p>
            </p:txBody>
          </p:sp>
          <p:cxnSp>
            <p:nvCxnSpPr>
              <p:cNvPr id="76880" name="Straight Arrow Connector 84"/>
              <p:cNvCxnSpPr>
                <a:cxnSpLocks noChangeShapeType="1"/>
                <a:endCxn id="76877" idx="1"/>
              </p:cNvCxnSpPr>
              <p:nvPr/>
            </p:nvCxnSpPr>
            <p:spPr bwMode="auto">
              <a:xfrm>
                <a:off x="1212804" y="1530324"/>
                <a:ext cx="470397" cy="38575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grpSp>
        <p:nvGrpSpPr>
          <p:cNvPr id="6" name="Group 89"/>
          <p:cNvGrpSpPr>
            <a:grpSpLocks/>
          </p:cNvGrpSpPr>
          <p:nvPr/>
        </p:nvGrpSpPr>
        <p:grpSpPr bwMode="auto">
          <a:xfrm>
            <a:off x="3001963" y="1201738"/>
            <a:ext cx="2884487" cy="1862137"/>
            <a:chOff x="3001941" y="1201707"/>
            <a:chExt cx="2884527" cy="1862163"/>
          </a:xfrm>
        </p:grpSpPr>
        <p:sp>
          <p:nvSpPr>
            <p:cNvPr id="76874" name="TextBox 76"/>
            <p:cNvSpPr txBox="1">
              <a:spLocks noChangeArrowheads="1"/>
            </p:cNvSpPr>
            <p:nvPr/>
          </p:nvSpPr>
          <p:spPr bwMode="auto">
            <a:xfrm>
              <a:off x="3987792" y="1201707"/>
              <a:ext cx="1898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Both</a:t>
              </a:r>
            </a:p>
          </p:txBody>
        </p:sp>
        <p:sp>
          <p:nvSpPr>
            <p:cNvPr id="76875" name="Oval 77"/>
            <p:cNvSpPr>
              <a:spLocks noChangeArrowheads="1"/>
            </p:cNvSpPr>
            <p:nvPr/>
          </p:nvSpPr>
          <p:spPr bwMode="auto">
            <a:xfrm>
              <a:off x="3001941" y="1676376"/>
              <a:ext cx="1716111" cy="1387494"/>
            </a:xfrm>
            <a:prstGeom prst="ellipse">
              <a:avLst/>
            </a:prstGeom>
            <a:noFill/>
            <a:ln w="9525" algn="ctr">
              <a:solidFill>
                <a:srgbClr val="C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endParaRPr>
            </a:p>
          </p:txBody>
        </p:sp>
        <p:cxnSp>
          <p:nvCxnSpPr>
            <p:cNvPr id="76876" name="Straight Arrow Connector 88"/>
            <p:cNvCxnSpPr>
              <a:cxnSpLocks noChangeShapeType="1"/>
            </p:cNvCxnSpPr>
            <p:nvPr/>
          </p:nvCxnSpPr>
          <p:spPr bwMode="auto">
            <a:xfrm rot="5400000">
              <a:off x="4243384" y="1603350"/>
              <a:ext cx="182565" cy="10953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62" name="TextBox 6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3" name="Slide Number Placeholder 62"/>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2046345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142875"/>
            <a:ext cx="8229600" cy="1143000"/>
          </a:xfrm>
        </p:spPr>
        <p:txBody>
          <a:bodyPr/>
          <a:lstStyle/>
          <a:p>
            <a:r>
              <a:rPr lang="en-US" smtClean="0"/>
              <a:t>Visual vocabulary formation</a:t>
            </a:r>
          </a:p>
        </p:txBody>
      </p:sp>
      <p:sp>
        <p:nvSpPr>
          <p:cNvPr id="3" name="Content Placeholder 2"/>
          <p:cNvSpPr>
            <a:spLocks noGrp="1"/>
          </p:cNvSpPr>
          <p:nvPr>
            <p:ph idx="1"/>
          </p:nvPr>
        </p:nvSpPr>
        <p:spPr/>
        <p:txBody>
          <a:bodyPr/>
          <a:lstStyle/>
          <a:p>
            <a:pPr eaLnBrk="1" hangingPunct="1">
              <a:buFontTx/>
              <a:buNone/>
            </a:pPr>
            <a:r>
              <a:rPr lang="en-US" sz="2400" smtClean="0"/>
              <a:t>Issues:</a:t>
            </a:r>
          </a:p>
          <a:p>
            <a:pPr eaLnBrk="1" hangingPunct="1"/>
            <a:r>
              <a:rPr lang="en-US" sz="2400" smtClean="0"/>
              <a:t>Sampling strategy: where to extract features?</a:t>
            </a:r>
          </a:p>
          <a:p>
            <a:pPr eaLnBrk="1" hangingPunct="1"/>
            <a:r>
              <a:rPr lang="en-US" sz="2400" smtClean="0"/>
              <a:t>Clustering / quantization algorithm</a:t>
            </a:r>
          </a:p>
          <a:p>
            <a:pPr eaLnBrk="1" hangingPunct="1"/>
            <a:r>
              <a:rPr lang="en-US" sz="2400" smtClean="0"/>
              <a:t>Unsupervised vs. supervised</a:t>
            </a:r>
          </a:p>
          <a:p>
            <a:pPr eaLnBrk="1" hangingPunct="1"/>
            <a:r>
              <a:rPr lang="en-US" sz="2400" smtClean="0"/>
              <a:t>What corpus provides features (universal vocabulary?)</a:t>
            </a:r>
          </a:p>
          <a:p>
            <a:pPr eaLnBrk="1" hangingPunct="1"/>
            <a:r>
              <a:rPr lang="en-US" sz="2400" smtClean="0"/>
              <a:t>Vocabulary size, number of words</a:t>
            </a:r>
          </a:p>
          <a:p>
            <a:pPr eaLnBrk="1" hangingPunct="1"/>
            <a:endParaRPr lang="en-US" sz="2400" smtClean="0"/>
          </a:p>
          <a:p>
            <a:endParaRPr lang="en-US" sz="2400" smtClean="0"/>
          </a:p>
        </p:txBody>
      </p:sp>
      <p:sp>
        <p:nvSpPr>
          <p:cNvPr id="4" name="TextBox 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278070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2">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10" name="TextBox 9"/>
          <p:cNvSpPr txBox="1">
            <a:spLocks noChangeArrowheads="1"/>
          </p:cNvSpPr>
          <p:nvPr/>
        </p:nvSpPr>
        <p:spPr bwMode="auto">
          <a:xfrm>
            <a:off x="435202" y="1143000"/>
            <a:ext cx="4579937" cy="830997"/>
          </a:xfrm>
          <a:prstGeom prst="rect">
            <a:avLst/>
          </a:prstGeom>
          <a:noFill/>
          <a:ln w="9525">
            <a:noFill/>
            <a:miter lim="800000"/>
            <a:headEnd/>
            <a:tailEnd/>
          </a:ln>
        </p:spPr>
        <p:txBody>
          <a:bodyPr wrap="square">
            <a:spAutoFit/>
          </a:bodyPr>
          <a:lstStyle/>
          <a:p>
            <a:pPr>
              <a:defRPr/>
            </a:pPr>
            <a:r>
              <a:rPr lang="en-US" sz="2400" i="1" kern="0" dirty="0">
                <a:solidFill>
                  <a:srgbClr val="000000"/>
                </a:solidFill>
              </a:rPr>
              <a:t>When will this give us a significant gain in efficiency? </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3"/>
          <p:cNvSpPr>
            <a:spLocks noGrp="1"/>
          </p:cNvSpPr>
          <p:nvPr>
            <p:ph type="title"/>
          </p:nvPr>
        </p:nvSpPr>
        <p:spPr/>
        <p:txBody>
          <a:bodyPr/>
          <a:lstStyle/>
          <a:p>
            <a:pPr eaLnBrk="1" hangingPunct="1"/>
            <a:endParaRPr lang="en-US" smtClean="0"/>
          </a:p>
        </p:txBody>
      </p:sp>
      <p:sp>
        <p:nvSpPr>
          <p:cNvPr id="79875" name="Content Placeholder 4"/>
          <p:cNvSpPr>
            <a:spLocks noGrp="1"/>
          </p:cNvSpPr>
          <p:nvPr>
            <p:ph idx="1"/>
          </p:nvPr>
        </p:nvSpPr>
        <p:spPr/>
        <p:txBody>
          <a:bodyPr/>
          <a:lstStyle/>
          <a:p>
            <a:pPr eaLnBrk="1" hangingPunct="1"/>
            <a:r>
              <a:rPr lang="en-US" smtClean="0"/>
              <a:t>If a local image region is a visual word, how can we summarize an image (the document)?</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0719574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idx="4294967295"/>
          </p:nvPr>
        </p:nvSpPr>
        <p:spPr>
          <a:xfrm>
            <a:off x="457200" y="274638"/>
            <a:ext cx="8229600" cy="487362"/>
          </a:xfrm>
        </p:spPr>
        <p:txBody>
          <a:bodyPr>
            <a:normAutofit fontScale="90000"/>
          </a:bodyPr>
          <a:lstStyle/>
          <a:p>
            <a:pPr eaLnBrk="1" hangingPunct="1">
              <a:defRPr/>
            </a:pPr>
            <a:r>
              <a:rPr lang="en-US" sz="3600" b="1">
                <a:effectLst>
                  <a:outerShdw blurRad="38100" dist="38100" dir="2700000" algn="tl">
                    <a:srgbClr val="C0C0C0"/>
                  </a:outerShdw>
                </a:effectLst>
              </a:rPr>
              <a:t>Analogy to documents</a:t>
            </a:r>
          </a:p>
        </p:txBody>
      </p:sp>
      <p:sp>
        <p:nvSpPr>
          <p:cNvPr id="80899" name="AutoShape 3"/>
          <p:cNvSpPr>
            <a:spLocks noChangeArrowheads="1"/>
          </p:cNvSpPr>
          <p:nvPr/>
        </p:nvSpPr>
        <p:spPr bwMode="auto">
          <a:xfrm>
            <a:off x="304800" y="1139825"/>
            <a:ext cx="4038600" cy="5260975"/>
          </a:xfrm>
          <a:prstGeom prst="foldedCorner">
            <a:avLst>
              <a:gd name="adj" fmla="val 12500"/>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0" name="Rectangle 4"/>
          <p:cNvSpPr>
            <a:spLocks noChangeArrowheads="1"/>
          </p:cNvSpPr>
          <p:nvPr/>
        </p:nvSpPr>
        <p:spPr bwMode="auto">
          <a:xfrm>
            <a:off x="304800" y="1143000"/>
            <a:ext cx="379253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Of all the sensory impressions proceeding to the brain, the visual experiences are the dominant ones. Our perception of the world around us is based essentially on the messages that reach the brain from our eyes. For a long time it was thought that the retinal image was transmitted point by point to visual centers in the brain; the cerebral cortex was a movie screen, so to speak, upon which the image in the eye was projected. Through the discoveries of Hubel and Wiesel we now know that behind the origin of the visual perception in the brain there is a considerably more complicated course of events. By following the visual impulses along their path to the various cell layers of the optical cortex, Hubel and Wiesel have been able to demonstrate that the </a:t>
            </a:r>
            <a:r>
              <a:rPr lang="en-US" sz="1400" i="1" smtClean="0">
                <a:solidFill>
                  <a:srgbClr val="000000"/>
                </a:solidFill>
              </a:rPr>
              <a:t>message about the image falling on the retina undergoes a step-wise analysis in a system of nerve cells stored in columns. In this system each cell has its specific function and is responsible for a specific detail in the pattern of the retinal image.</a:t>
            </a:r>
            <a:endParaRPr lang="en-US" sz="1400" smtClean="0">
              <a:solidFill>
                <a:srgbClr val="000000"/>
              </a:solidFill>
            </a:endParaRPr>
          </a:p>
        </p:txBody>
      </p:sp>
      <p:grpSp>
        <p:nvGrpSpPr>
          <p:cNvPr id="2" name="Group 5"/>
          <p:cNvGrpSpPr>
            <a:grpSpLocks/>
          </p:cNvGrpSpPr>
          <p:nvPr/>
        </p:nvGrpSpPr>
        <p:grpSpPr bwMode="auto">
          <a:xfrm>
            <a:off x="914400" y="1981200"/>
            <a:ext cx="3592513" cy="4572000"/>
            <a:chOff x="768" y="1824"/>
            <a:chExt cx="918" cy="1248"/>
          </a:xfrm>
        </p:grpSpPr>
        <p:pic>
          <p:nvPicPr>
            <p:cNvPr id="80909" name="Picture 6"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Oval 7"/>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000099"/>
                  </a:solidFill>
                </a:rPr>
                <a:t>sensory, brain, </a:t>
              </a:r>
            </a:p>
            <a:p>
              <a:pPr algn="ctr" eaLnBrk="0" fontAlgn="base" hangingPunct="0">
                <a:spcBef>
                  <a:spcPct val="0"/>
                </a:spcBef>
                <a:spcAft>
                  <a:spcPct val="0"/>
                </a:spcAft>
              </a:pPr>
              <a:r>
                <a:rPr lang="en-US" sz="2000" b="1" smtClean="0">
                  <a:solidFill>
                    <a:srgbClr val="000099"/>
                  </a:solidFill>
                </a:rPr>
                <a:t>visual, perception, </a:t>
              </a:r>
            </a:p>
            <a:p>
              <a:pPr algn="ctr" eaLnBrk="0" fontAlgn="base" hangingPunct="0">
                <a:spcBef>
                  <a:spcPct val="0"/>
                </a:spcBef>
                <a:spcAft>
                  <a:spcPct val="0"/>
                </a:spcAft>
              </a:pPr>
              <a:r>
                <a:rPr lang="en-US" sz="2000" b="1" smtClean="0">
                  <a:solidFill>
                    <a:srgbClr val="000099"/>
                  </a:solidFill>
                </a:rPr>
                <a:t>retinal, cerebral cortex,</a:t>
              </a:r>
            </a:p>
            <a:p>
              <a:pPr algn="ctr" eaLnBrk="0" fontAlgn="base" hangingPunct="0">
                <a:spcBef>
                  <a:spcPct val="0"/>
                </a:spcBef>
                <a:spcAft>
                  <a:spcPct val="0"/>
                </a:spcAft>
              </a:pPr>
              <a:r>
                <a:rPr lang="en-US" sz="2000" b="1" smtClean="0">
                  <a:solidFill>
                    <a:srgbClr val="000099"/>
                  </a:solidFill>
                </a:rPr>
                <a:t>eye, cell, optical </a:t>
              </a:r>
            </a:p>
            <a:p>
              <a:pPr algn="ctr" eaLnBrk="0" fontAlgn="base" hangingPunct="0">
                <a:spcBef>
                  <a:spcPct val="0"/>
                </a:spcBef>
                <a:spcAft>
                  <a:spcPct val="0"/>
                </a:spcAft>
              </a:pPr>
              <a:r>
                <a:rPr lang="en-US" sz="2000" b="1" smtClean="0">
                  <a:solidFill>
                    <a:srgbClr val="000099"/>
                  </a:solidFill>
                </a:rPr>
                <a:t>nerve, image</a:t>
              </a:r>
            </a:p>
            <a:p>
              <a:pPr algn="ctr" eaLnBrk="0" fontAlgn="base" hangingPunct="0">
                <a:spcBef>
                  <a:spcPct val="0"/>
                </a:spcBef>
                <a:spcAft>
                  <a:spcPct val="0"/>
                </a:spcAft>
              </a:pPr>
              <a:r>
                <a:rPr lang="en-US" sz="2000" b="1" smtClean="0">
                  <a:solidFill>
                    <a:srgbClr val="000099"/>
                  </a:solidFill>
                </a:rPr>
                <a:t>Hubel, Wiesel</a:t>
              </a:r>
            </a:p>
          </p:txBody>
        </p:sp>
      </p:grpSp>
      <p:grpSp>
        <p:nvGrpSpPr>
          <p:cNvPr id="3" name="Group 8"/>
          <p:cNvGrpSpPr>
            <a:grpSpLocks/>
          </p:cNvGrpSpPr>
          <p:nvPr/>
        </p:nvGrpSpPr>
        <p:grpSpPr bwMode="auto">
          <a:xfrm>
            <a:off x="4724400" y="1143000"/>
            <a:ext cx="4191000" cy="5410200"/>
            <a:chOff x="2976" y="720"/>
            <a:chExt cx="2640" cy="3408"/>
          </a:xfrm>
        </p:grpSpPr>
        <p:sp>
          <p:nvSpPr>
            <p:cNvPr id="80904"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0905" name="Rectangle 10"/>
            <p:cNvSpPr>
              <a:spLocks noChangeArrowheads="1"/>
            </p:cNvSpPr>
            <p:nvPr/>
          </p:nvSpPr>
          <p:spPr bwMode="auto">
            <a:xfrm>
              <a:off x="2987" y="720"/>
              <a:ext cx="2389"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smtClean="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0907"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smtClean="0">
                    <a:solidFill>
                      <a:srgbClr val="FF0000"/>
                    </a:solidFill>
                  </a:rPr>
                  <a:t>China, trade, </a:t>
                </a:r>
              </a:p>
              <a:p>
                <a:pPr algn="ctr" eaLnBrk="0" fontAlgn="base" hangingPunct="0">
                  <a:spcBef>
                    <a:spcPct val="0"/>
                  </a:spcBef>
                  <a:spcAft>
                    <a:spcPct val="0"/>
                  </a:spcAft>
                </a:pPr>
                <a:r>
                  <a:rPr lang="en-US" sz="2000" b="1" smtClean="0">
                    <a:solidFill>
                      <a:srgbClr val="FF0000"/>
                    </a:solidFill>
                  </a:rPr>
                  <a:t>surplus, commerce, </a:t>
                </a:r>
              </a:p>
              <a:p>
                <a:pPr algn="ctr" eaLnBrk="0" fontAlgn="base" hangingPunct="0">
                  <a:spcBef>
                    <a:spcPct val="0"/>
                  </a:spcBef>
                  <a:spcAft>
                    <a:spcPct val="0"/>
                  </a:spcAft>
                </a:pPr>
                <a:r>
                  <a:rPr lang="en-US" sz="2000" b="1" smtClean="0">
                    <a:solidFill>
                      <a:srgbClr val="FF0000"/>
                    </a:solidFill>
                  </a:rPr>
                  <a:t>exports, imports, US, </a:t>
                </a:r>
              </a:p>
              <a:p>
                <a:pPr algn="ctr" eaLnBrk="0" fontAlgn="base" hangingPunct="0">
                  <a:spcBef>
                    <a:spcPct val="0"/>
                  </a:spcBef>
                  <a:spcAft>
                    <a:spcPct val="0"/>
                  </a:spcAft>
                </a:pPr>
                <a:r>
                  <a:rPr lang="en-US" sz="2000" b="1" smtClean="0">
                    <a:solidFill>
                      <a:srgbClr val="FF0000"/>
                    </a:solidFill>
                  </a:rPr>
                  <a:t>yuan, bank, domestic, </a:t>
                </a:r>
              </a:p>
              <a:p>
                <a:pPr algn="ctr" eaLnBrk="0" fontAlgn="base" hangingPunct="0">
                  <a:spcBef>
                    <a:spcPct val="0"/>
                  </a:spcBef>
                  <a:spcAft>
                    <a:spcPct val="0"/>
                  </a:spcAft>
                </a:pPr>
                <a:r>
                  <a:rPr lang="en-US" sz="2000" b="1" smtClean="0">
                    <a:solidFill>
                      <a:srgbClr val="FF0000"/>
                    </a:solidFill>
                  </a:rPr>
                  <a:t>foreign, increase, </a:t>
                </a:r>
              </a:p>
              <a:p>
                <a:pPr algn="ctr" eaLnBrk="0" fontAlgn="base" hangingPunct="0">
                  <a:spcBef>
                    <a:spcPct val="0"/>
                  </a:spcBef>
                  <a:spcAft>
                    <a:spcPct val="0"/>
                  </a:spcAft>
                </a:pPr>
                <a:r>
                  <a:rPr lang="en-US" sz="2000" b="1" smtClean="0">
                    <a:solidFill>
                      <a:srgbClr val="FF0000"/>
                    </a:solidFill>
                  </a:rPr>
                  <a:t>trade, value</a:t>
                </a:r>
              </a:p>
            </p:txBody>
          </p:sp>
        </p:grpSp>
      </p:grpSp>
      <p:sp>
        <p:nvSpPr>
          <p:cNvPr id="80903" name="Text Box 14"/>
          <p:cNvSpPr txBox="1">
            <a:spLocks noChangeArrowheads="1"/>
          </p:cNvSpPr>
          <p:nvPr/>
        </p:nvSpPr>
        <p:spPr bwMode="auto">
          <a:xfrm>
            <a:off x="2971800" y="6553200"/>
            <a:ext cx="617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50000"/>
              </a:spcBef>
              <a:spcAft>
                <a:spcPct val="0"/>
              </a:spcAft>
            </a:pPr>
            <a:r>
              <a:rPr lang="en-US" sz="1400" smtClean="0">
                <a:solidFill>
                  <a:srgbClr val="000000"/>
                </a:solidFill>
              </a:rPr>
              <a:t>ICCV 2005 short course, L. Fei-Fei</a:t>
            </a:r>
          </a:p>
        </p:txBody>
      </p:sp>
      <p:sp>
        <p:nvSpPr>
          <p:cNvPr id="15" name="Slide Number Placeholder 14"/>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65532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228600"/>
            <a:ext cx="8915400" cy="2898775"/>
            <a:chOff x="96" y="2496"/>
            <a:chExt cx="5616" cy="1826"/>
          </a:xfrm>
        </p:grpSpPr>
        <p:sp>
          <p:nvSpPr>
            <p:cNvPr id="82997" name="Rectangle 3"/>
            <p:cNvSpPr>
              <a:spLocks noChangeArrowheads="1"/>
            </p:cNvSpPr>
            <p:nvPr/>
          </p:nvSpPr>
          <p:spPr bwMode="auto">
            <a:xfrm>
              <a:off x="96" y="2736"/>
              <a:ext cx="5616" cy="1488"/>
            </a:xfrm>
            <a:prstGeom prst="rect">
              <a:avLst/>
            </a:prstGeom>
            <a:solidFill>
              <a:srgbClr val="DFCCAB"/>
            </a:solidFill>
            <a:ln w="381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98" name="Picture 4" descr="DaVinci_face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2736"/>
              <a:ext cx="1179" cy="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9" name="Picture 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2976"/>
              <a:ext cx="1920"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000" name="Picture 6" descr="viol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301100">
              <a:off x="4512" y="2496"/>
              <a:ext cx="764" cy="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152400" y="5334000"/>
            <a:ext cx="8915400" cy="1447800"/>
            <a:chOff x="96" y="96"/>
            <a:chExt cx="5616" cy="912"/>
          </a:xfrm>
        </p:grpSpPr>
        <p:sp>
          <p:nvSpPr>
            <p:cNvPr id="82979" name="Rectangle 8"/>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pic>
          <p:nvPicPr>
            <p:cNvPr id="82980" name="Picture 9" descr="ermine"/>
            <p:cNvPicPr>
              <a:picLocks noChangeAspect="1" noChangeArrowheads="1"/>
            </p:cNvPicPr>
            <p:nvPr/>
          </p:nvPicPr>
          <p:blipFill>
            <a:blip r:embed="rId6">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1" name="Picture 10" descr="ermine"/>
            <p:cNvPicPr>
              <a:picLocks noChangeAspect="1" noChangeArrowheads="1"/>
            </p:cNvPicPr>
            <p:nvPr/>
          </p:nvPicPr>
          <p:blipFill>
            <a:blip r:embed="rId6">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2" name="Picture 11" descr="ermine"/>
            <p:cNvPicPr>
              <a:picLocks noChangeAspect="1" noChangeArrowheads="1"/>
            </p:cNvPicPr>
            <p:nvPr/>
          </p:nvPicPr>
          <p:blipFill>
            <a:blip r:embed="rId6">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3" name="Picture 12" descr="ermine"/>
            <p:cNvPicPr>
              <a:picLocks noChangeAspect="1" noChangeArrowheads="1"/>
            </p:cNvPicPr>
            <p:nvPr/>
          </p:nvPicPr>
          <p:blipFill>
            <a:blip r:embed="rId6">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4" name="Picture 13" descr="ermine"/>
            <p:cNvPicPr>
              <a:picLocks noChangeAspect="1" noChangeArrowheads="1"/>
            </p:cNvPicPr>
            <p:nvPr/>
          </p:nvPicPr>
          <p:blipFill>
            <a:blip r:embed="rId6">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5" name="Picture 14" descr="ermine"/>
            <p:cNvPicPr>
              <a:picLocks noChangeAspect="1" noChangeArrowheads="1"/>
            </p:cNvPicPr>
            <p:nvPr/>
          </p:nvPicPr>
          <p:blipFill>
            <a:blip r:embed="rId6">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6" name="Picture 15"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7" name="Picture 1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8" name="Picture 17"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89" name="Picture 18"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0" name="Picture 19"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1" name="Picture 20"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2" name="Picture 21"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3" name="Picture 22" descr="violin"/>
            <p:cNvPicPr>
              <a:picLocks noChangeAspect="1" noChangeArrowheads="1"/>
            </p:cNvPicPr>
            <p:nvPr/>
          </p:nvPicPr>
          <p:blipFill>
            <a:blip r:embed="rId5">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4" name="Picture 23"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5" name="Picture 24"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96" name="Picture 25"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228600" y="2819400"/>
            <a:ext cx="8763000" cy="2209800"/>
            <a:chOff x="144" y="1776"/>
            <a:chExt cx="5520" cy="1392"/>
          </a:xfrm>
        </p:grpSpPr>
        <p:sp>
          <p:nvSpPr>
            <p:cNvPr id="82949" name="Rectangle 27"/>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0" name="Rectangle 28"/>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1" name="Rectangle 29"/>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2" name="Rectangle 30"/>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3" name="Rectangle 31"/>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4" name="Rectangle 32"/>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5" name="Rectangle 33"/>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6" name="Rectangle 34"/>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7" name="Rectangle 35"/>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8" name="Rectangle 36"/>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59" name="Rectangle 37"/>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0" name="Rectangle 38"/>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82961" name="Line 39"/>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2" name="Line 40"/>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63" name="Picture 4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Picture 4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4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Line 44"/>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7" name="Line 45"/>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8" name="Line 46"/>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2969" name="Line 47"/>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2970" name="Picture 48"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9"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2" name="Picture 5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3" name="Picture 51"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4" name="Picture 5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5" name="Picture 53"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6" name="Picture 54"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7" name="Picture 55" descr="ermine"/>
            <p:cNvPicPr>
              <a:picLocks noChangeAspect="1" noChangeArrowheads="1"/>
            </p:cNvPicPr>
            <p:nvPr/>
          </p:nvPicPr>
          <p:blipFill>
            <a:blip r:embed="rId6"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8" name="Picture 5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Slide Number Placeholder 56"/>
          <p:cNvSpPr>
            <a:spLocks noGrp="1"/>
          </p:cNvSpPr>
          <p:nvPr>
            <p:ph type="sldNum" sz="quarter" idx="12"/>
          </p:nvPr>
        </p:nvSpPr>
        <p:spPr/>
        <p:txBody>
          <a:bodyPr/>
          <a:lstStyle/>
          <a:p>
            <a:fld id="{B6F15528-21DE-4FAA-801E-634DDDAF4B2B}"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646882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3175"/>
            <a:ext cx="8229600" cy="1143000"/>
          </a:xfrm>
        </p:spPr>
        <p:txBody>
          <a:bodyPr/>
          <a:lstStyle/>
          <a:p>
            <a:pPr eaLnBrk="1" hangingPunct="1"/>
            <a:r>
              <a:rPr lang="en-US" dirty="0" smtClean="0"/>
              <a:t>Recap: Features and filters</a:t>
            </a:r>
          </a:p>
        </p:txBody>
      </p:sp>
      <p:pic>
        <p:nvPicPr>
          <p:cNvPr id="45059" name="Picture 4" descr="edges"/>
          <p:cNvPicPr>
            <a:picLocks noChangeAspect="1" noChangeArrowheads="1"/>
          </p:cNvPicPr>
          <p:nvPr/>
        </p:nvPicPr>
        <p:blipFill>
          <a:blip r:embed="rId3"/>
          <a:srcRect/>
          <a:stretch>
            <a:fillRect/>
          </a:stretch>
        </p:blipFill>
        <p:spPr bwMode="auto">
          <a:xfrm>
            <a:off x="6516688" y="3141663"/>
            <a:ext cx="1946275" cy="1825625"/>
          </a:xfrm>
          <a:prstGeom prst="rect">
            <a:avLst/>
          </a:prstGeom>
          <a:noFill/>
          <a:ln w="9525">
            <a:noFill/>
            <a:miter lim="800000"/>
            <a:headEnd/>
            <a:tailEnd/>
          </a:ln>
        </p:spPr>
      </p:pic>
      <p:pic>
        <p:nvPicPr>
          <p:cNvPr id="45060" name="Picture 5" descr="lena"/>
          <p:cNvPicPr>
            <a:picLocks noChangeAspect="1" noChangeArrowheads="1"/>
          </p:cNvPicPr>
          <p:nvPr/>
        </p:nvPicPr>
        <p:blipFill>
          <a:blip r:embed="rId4"/>
          <a:srcRect/>
          <a:stretch>
            <a:fillRect/>
          </a:stretch>
        </p:blipFill>
        <p:spPr bwMode="auto">
          <a:xfrm>
            <a:off x="6516688" y="1233488"/>
            <a:ext cx="1946275" cy="1825625"/>
          </a:xfrm>
          <a:prstGeom prst="rect">
            <a:avLst/>
          </a:prstGeom>
          <a:noFill/>
          <a:ln w="9525">
            <a:noFill/>
            <a:miter lim="800000"/>
            <a:headEnd/>
            <a:tailEnd/>
          </a:ln>
        </p:spPr>
      </p:pic>
      <p:pic>
        <p:nvPicPr>
          <p:cNvPr id="45061" name="Picture 6"/>
          <p:cNvPicPr>
            <a:picLocks noChangeAspect="1" noChangeArrowheads="1"/>
          </p:cNvPicPr>
          <p:nvPr/>
        </p:nvPicPr>
        <p:blipFill>
          <a:blip r:embed="rId5"/>
          <a:srcRect/>
          <a:stretch>
            <a:fillRect/>
          </a:stretch>
        </p:blipFill>
        <p:spPr bwMode="auto">
          <a:xfrm>
            <a:off x="3240088" y="1196975"/>
            <a:ext cx="2736850" cy="2436813"/>
          </a:xfrm>
          <a:prstGeom prst="rect">
            <a:avLst/>
          </a:prstGeom>
          <a:noFill/>
          <a:ln w="9525">
            <a:noFill/>
            <a:miter lim="800000"/>
            <a:headEnd/>
            <a:tailEnd/>
          </a:ln>
        </p:spPr>
      </p:pic>
      <p:pic>
        <p:nvPicPr>
          <p:cNvPr id="45062" name="Picture 7" descr="fip187"/>
          <p:cNvPicPr>
            <a:picLocks noChangeAspect="1" noChangeArrowheads="1"/>
          </p:cNvPicPr>
          <p:nvPr/>
        </p:nvPicPr>
        <p:blipFill>
          <a:blip r:embed="rId6"/>
          <a:srcRect/>
          <a:stretch>
            <a:fillRect/>
          </a:stretch>
        </p:blipFill>
        <p:spPr bwMode="auto">
          <a:xfrm>
            <a:off x="1223963" y="2636838"/>
            <a:ext cx="1219200" cy="1219200"/>
          </a:xfrm>
          <a:prstGeom prst="rect">
            <a:avLst/>
          </a:prstGeom>
          <a:noFill/>
          <a:ln w="9525">
            <a:noFill/>
            <a:miter lim="800000"/>
            <a:headEnd/>
            <a:tailEnd/>
          </a:ln>
        </p:spPr>
      </p:pic>
      <p:pic>
        <p:nvPicPr>
          <p:cNvPr id="45063" name="Picture 8" descr="fip186"/>
          <p:cNvPicPr>
            <a:picLocks noChangeAspect="1" noChangeArrowheads="1"/>
          </p:cNvPicPr>
          <p:nvPr/>
        </p:nvPicPr>
        <p:blipFill>
          <a:blip r:embed="rId7"/>
          <a:srcRect/>
          <a:stretch>
            <a:fillRect/>
          </a:stretch>
        </p:blipFill>
        <p:spPr bwMode="auto">
          <a:xfrm>
            <a:off x="1223963" y="1341438"/>
            <a:ext cx="1219200" cy="1219200"/>
          </a:xfrm>
          <a:prstGeom prst="rect">
            <a:avLst/>
          </a:prstGeom>
          <a:noFill/>
          <a:ln w="9525">
            <a:noFill/>
            <a:miter lim="800000"/>
            <a:headEnd/>
            <a:tailEnd/>
          </a:ln>
        </p:spPr>
      </p:pic>
      <p:pic>
        <p:nvPicPr>
          <p:cNvPr id="45064" name="Picture 9" descr="fip188"/>
          <p:cNvPicPr>
            <a:picLocks noChangeAspect="1" noChangeArrowheads="1"/>
          </p:cNvPicPr>
          <p:nvPr/>
        </p:nvPicPr>
        <p:blipFill>
          <a:blip r:embed="rId8"/>
          <a:srcRect/>
          <a:stretch>
            <a:fillRect/>
          </a:stretch>
        </p:blipFill>
        <p:spPr bwMode="auto">
          <a:xfrm>
            <a:off x="1223963" y="3938588"/>
            <a:ext cx="1219200" cy="1219200"/>
          </a:xfrm>
          <a:prstGeom prst="rect">
            <a:avLst/>
          </a:prstGeom>
          <a:noFill/>
          <a:ln w="9525">
            <a:noFill/>
            <a:miter lim="800000"/>
            <a:headEnd/>
            <a:tailEnd/>
          </a:ln>
        </p:spPr>
      </p:pic>
      <p:pic>
        <p:nvPicPr>
          <p:cNvPr id="45065" name="Picture 10" descr="texture-08"/>
          <p:cNvPicPr>
            <a:picLocks noChangeAspect="1" noChangeArrowheads="1"/>
          </p:cNvPicPr>
          <p:nvPr/>
        </p:nvPicPr>
        <p:blipFill>
          <a:blip r:embed="rId9"/>
          <a:srcRect/>
          <a:stretch>
            <a:fillRect/>
          </a:stretch>
        </p:blipFill>
        <p:spPr bwMode="auto">
          <a:xfrm>
            <a:off x="3203575" y="3719513"/>
            <a:ext cx="2216150" cy="1450975"/>
          </a:xfrm>
          <a:prstGeom prst="rect">
            <a:avLst/>
          </a:prstGeom>
          <a:noFill/>
          <a:ln w="9525">
            <a:noFill/>
            <a:miter lim="800000"/>
            <a:headEnd/>
            <a:tailEnd/>
          </a:ln>
        </p:spPr>
      </p:pic>
      <p:pic>
        <p:nvPicPr>
          <p:cNvPr id="45066" name="Picture 12" descr="stone_texture_for_tutorial"/>
          <p:cNvPicPr>
            <a:picLocks noChangeAspect="1" noChangeArrowheads="1"/>
          </p:cNvPicPr>
          <p:nvPr/>
        </p:nvPicPr>
        <p:blipFill>
          <a:blip r:embed="rId10"/>
          <a:srcRect/>
          <a:stretch>
            <a:fillRect/>
          </a:stretch>
        </p:blipFill>
        <p:spPr bwMode="auto">
          <a:xfrm>
            <a:off x="3698875" y="4167188"/>
            <a:ext cx="2176463" cy="1450975"/>
          </a:xfrm>
          <a:prstGeom prst="rect">
            <a:avLst/>
          </a:prstGeom>
          <a:noFill/>
          <a:ln w="9525">
            <a:noFill/>
            <a:miter lim="800000"/>
            <a:headEnd/>
            <a:tailEnd/>
          </a:ln>
        </p:spPr>
      </p:pic>
      <p:pic>
        <p:nvPicPr>
          <p:cNvPr id="45067" name="Picture 11" descr="honeycomb-texture"/>
          <p:cNvPicPr>
            <a:picLocks noChangeAspect="1" noChangeArrowheads="1"/>
          </p:cNvPicPr>
          <p:nvPr/>
        </p:nvPicPr>
        <p:blipFill>
          <a:blip r:embed="rId11"/>
          <a:srcRect/>
          <a:stretch>
            <a:fillRect/>
          </a:stretch>
        </p:blipFill>
        <p:spPr bwMode="auto">
          <a:xfrm>
            <a:off x="4311650" y="4906963"/>
            <a:ext cx="2176463" cy="1450975"/>
          </a:xfrm>
          <a:prstGeom prst="rect">
            <a:avLst/>
          </a:prstGeom>
          <a:noFill/>
          <a:ln w="9525">
            <a:noFill/>
            <a:miter lim="800000"/>
            <a:headEnd/>
            <a:tailEnd/>
          </a:ln>
        </p:spPr>
      </p:pic>
      <p:sp>
        <p:nvSpPr>
          <p:cNvPr id="45068" name="Text Box 13"/>
          <p:cNvSpPr txBox="1">
            <a:spLocks noChangeArrowheads="1"/>
          </p:cNvSpPr>
          <p:nvPr/>
        </p:nvSpPr>
        <p:spPr bwMode="auto">
          <a:xfrm>
            <a:off x="323850" y="5265738"/>
            <a:ext cx="3852863" cy="13843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dirty="0">
                <a:solidFill>
                  <a:srgbClr val="000000"/>
                </a:solidFill>
              </a:rPr>
              <a:t>Transforming and describing images; </a:t>
            </a:r>
            <a:r>
              <a:rPr lang="en-US" sz="2800" dirty="0" smtClean="0">
                <a:solidFill>
                  <a:srgbClr val="000000"/>
                </a:solidFill>
              </a:rPr>
              <a:t>textures, </a:t>
            </a:r>
            <a:r>
              <a:rPr lang="en-US" sz="2800" dirty="0">
                <a:solidFill>
                  <a:srgbClr val="000000"/>
                </a:solidFill>
              </a:rPr>
              <a:t>edges</a:t>
            </a:r>
          </a:p>
        </p:txBody>
      </p:sp>
      <p:sp>
        <p:nvSpPr>
          <p:cNvPr id="2" name="TextBox 1"/>
          <p:cNvSpPr txBox="1"/>
          <p:nvPr/>
        </p:nvSpPr>
        <p:spPr>
          <a:xfrm>
            <a:off x="7620000" y="6553200"/>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37842509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534400" cy="4525963"/>
          </a:xfrm>
        </p:spPr>
        <p:txBody>
          <a:bodyPr/>
          <a:lstStyle/>
          <a:p>
            <a:r>
              <a:rPr lang="en-US" sz="2400" dirty="0" smtClean="0"/>
              <a:t>Rank frames by normalized scalar product between their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396414"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396415"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a:solidFill>
                <a:prstClr val="black">
                  <a:tint val="75000"/>
                </a:prstClr>
              </a:solidFill>
            </a:endParaRPr>
          </a:p>
        </p:txBody>
      </p:sp>
      <p:pic>
        <p:nvPicPr>
          <p:cNvPr id="7" name="Picture 6"/>
          <p:cNvPicPr>
            <a:picLocks noChangeAspect="1"/>
          </p:cNvPicPr>
          <p:nvPr/>
        </p:nvPicPr>
        <p:blipFill>
          <a:blip r:embed="rId15"/>
          <a:stretch>
            <a:fillRect/>
          </a:stretch>
        </p:blipFill>
        <p:spPr>
          <a:xfrm>
            <a:off x="4800600" y="2514600"/>
            <a:ext cx="4204771" cy="3048000"/>
          </a:xfrm>
          <a:prstGeom prst="rect">
            <a:avLst/>
          </a:prstGeom>
        </p:spPr>
      </p:pic>
    </p:spTree>
    <p:extLst>
      <p:ext uri="{BB962C8B-B14F-4D97-AF65-F5344CB8AC3E}">
        <p14:creationId xmlns:p14="http://schemas.microsoft.com/office/powerpoint/2010/main" val="1562163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l="13850" t="36501" r="12880" b="7695"/>
          <a:stretch>
            <a:fillRect/>
          </a:stretch>
        </p:blipFill>
        <p:spPr bwMode="auto">
          <a:xfrm>
            <a:off x="-14288" y="1828800"/>
            <a:ext cx="931068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6" name="Title 3"/>
          <p:cNvSpPr txBox="1">
            <a:spLocks/>
          </p:cNvSpPr>
          <p:nvPr/>
        </p:nvSpPr>
        <p:spPr bwMode="auto">
          <a:xfrm>
            <a:off x="457200" y="76200"/>
            <a:ext cx="8229600" cy="11430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800" kern="0">
                <a:solidFill>
                  <a:srgbClr val="000000"/>
                </a:solidFill>
                <a:latin typeface="Arial"/>
              </a:rPr>
              <a:t>Bags of words for content-based image retrieval</a:t>
            </a:r>
            <a:endParaRPr lang="en-US" sz="3800" kern="0" dirty="0">
              <a:solidFill>
                <a:srgbClr val="000000"/>
              </a:solidFill>
              <a:latin typeface="Aria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6383679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l="15974" t="9972" r="12456" b="1695"/>
          <a:stretch>
            <a:fillRect/>
          </a:stretch>
        </p:blipFill>
        <p:spPr bwMode="auto">
          <a:xfrm>
            <a:off x="336550" y="69850"/>
            <a:ext cx="8478838"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2"/>
          <p:cNvSpPr txBox="1">
            <a:spLocks noChangeArrowheads="1"/>
          </p:cNvSpPr>
          <p:nvPr/>
        </p:nvSpPr>
        <p:spPr bwMode="auto">
          <a:xfrm>
            <a:off x="0" y="6324600"/>
            <a:ext cx="4454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00"/>
                </a:solidFill>
              </a:rPr>
              <a:t>Slide from Andrew Zisserman</a:t>
            </a:r>
          </a:p>
          <a:p>
            <a:pPr eaLnBrk="0" fontAlgn="base" hangingPunct="0">
              <a:spcBef>
                <a:spcPct val="0"/>
              </a:spcBef>
              <a:spcAft>
                <a:spcPct val="0"/>
              </a:spcAft>
            </a:pPr>
            <a:r>
              <a:rPr lang="en-US" sz="1400" smtClean="0">
                <a:solidFill>
                  <a:srgbClr val="000000"/>
                </a:solidFill>
              </a:rPr>
              <a:t>Sivic &amp; Zisserman, ICCV 2003</a:t>
            </a:r>
            <a:endParaRPr lang="en-US" sz="1400" smtClean="0">
              <a:solidFill>
                <a:srgbClr val="000000"/>
              </a:solidFill>
              <a:hlinkClick r:id="rId4"/>
            </a:endParaRPr>
          </a:p>
          <a:p>
            <a:pPr eaLnBrk="0" fontAlgn="base" hangingPunct="0">
              <a:spcBef>
                <a:spcPct val="0"/>
              </a:spcBef>
              <a:spcAft>
                <a:spcPct val="0"/>
              </a:spcAft>
            </a:pPr>
            <a:endParaRPr lang="en-US" sz="1400" smtClean="0">
              <a:solidFill>
                <a:srgbClr val="000000"/>
              </a:solidFill>
            </a:endParaRPr>
          </a:p>
        </p:txBody>
      </p:sp>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478945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66750" y="3482997"/>
            <a:ext cx="3414713" cy="269398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100"/>
          <p:cNvSpPr/>
          <p:nvPr/>
        </p:nvSpPr>
        <p:spPr>
          <a:xfrm>
            <a:off x="659567" y="3485213"/>
            <a:ext cx="3432748" cy="2698230"/>
          </a:xfrm>
          <a:custGeom>
            <a:avLst/>
            <a:gdLst>
              <a:gd name="connsiteX0" fmla="*/ 7495 w 3432748"/>
              <a:gd name="connsiteY0" fmla="*/ 2698230 h 2698230"/>
              <a:gd name="connsiteX1" fmla="*/ 0 w 3432748"/>
              <a:gd name="connsiteY1" fmla="*/ 0 h 2698230"/>
              <a:gd name="connsiteX2" fmla="*/ 1379095 w 3432748"/>
              <a:gd name="connsiteY2" fmla="*/ 7495 h 2698230"/>
              <a:gd name="connsiteX3" fmla="*/ 1386590 w 3432748"/>
              <a:gd name="connsiteY3" fmla="*/ 906905 h 2698230"/>
              <a:gd name="connsiteX4" fmla="*/ 2061148 w 3432748"/>
              <a:gd name="connsiteY4" fmla="*/ 652072 h 2698230"/>
              <a:gd name="connsiteX5" fmla="*/ 2750695 w 3432748"/>
              <a:gd name="connsiteY5" fmla="*/ 554636 h 2698230"/>
              <a:gd name="connsiteX6" fmla="*/ 2735705 w 3432748"/>
              <a:gd name="connsiteY6" fmla="*/ 1506512 h 2698230"/>
              <a:gd name="connsiteX7" fmla="*/ 3425253 w 3432748"/>
              <a:gd name="connsiteY7" fmla="*/ 1371600 h 2698230"/>
              <a:gd name="connsiteX8" fmla="*/ 3432748 w 3432748"/>
              <a:gd name="connsiteY8" fmla="*/ 2683239 h 2698230"/>
              <a:gd name="connsiteX9" fmla="*/ 7495 w 3432748"/>
              <a:gd name="connsiteY9" fmla="*/ 2698230 h 26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2748" h="2698230">
                <a:moveTo>
                  <a:pt x="7495" y="2698230"/>
                </a:moveTo>
                <a:cubicBezTo>
                  <a:pt x="4997" y="1798820"/>
                  <a:pt x="2498" y="899410"/>
                  <a:pt x="0" y="0"/>
                </a:cubicBezTo>
                <a:lnTo>
                  <a:pt x="1379095" y="7495"/>
                </a:lnTo>
                <a:cubicBezTo>
                  <a:pt x="1381593" y="307298"/>
                  <a:pt x="1384092" y="607102"/>
                  <a:pt x="1386590" y="906905"/>
                </a:cubicBezTo>
                <a:lnTo>
                  <a:pt x="2061148" y="652072"/>
                </a:lnTo>
                <a:lnTo>
                  <a:pt x="2750695" y="554636"/>
                </a:lnTo>
                <a:lnTo>
                  <a:pt x="2735705" y="1506512"/>
                </a:lnTo>
                <a:lnTo>
                  <a:pt x="3425253" y="1371600"/>
                </a:lnTo>
                <a:cubicBezTo>
                  <a:pt x="3427751" y="1808813"/>
                  <a:pt x="3430250" y="2246026"/>
                  <a:pt x="3432748" y="2683239"/>
                </a:cubicBezTo>
                <a:lnTo>
                  <a:pt x="7495" y="269823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endParaRPr lang="en-US" dirty="0" smtClean="0">
              <a:solidFill>
                <a:prstClr val="white"/>
              </a:solidFill>
            </a:endParaRPr>
          </a:p>
          <a:p>
            <a:pPr algn="ctr"/>
            <a:endParaRPr lang="en-US" dirty="0" smtClean="0">
              <a:solidFill>
                <a:prstClr val="white"/>
              </a:solidFill>
            </a:endParaRPr>
          </a:p>
          <a:p>
            <a:pPr algn="ctr"/>
            <a:endParaRPr lang="en-US" sz="1600" dirty="0" smtClean="0">
              <a:solidFill>
                <a:prstClr val="white"/>
              </a:solidFill>
            </a:endParaRPr>
          </a:p>
        </p:txBody>
      </p:sp>
      <p:sp>
        <p:nvSpPr>
          <p:cNvPr id="2" name="Title 1"/>
          <p:cNvSpPr>
            <a:spLocks noGrp="1"/>
          </p:cNvSpPr>
          <p:nvPr>
            <p:ph type="title"/>
          </p:nvPr>
        </p:nvSpPr>
        <p:spPr>
          <a:xfrm>
            <a:off x="457200" y="76200"/>
            <a:ext cx="8229600" cy="1143000"/>
          </a:xfrm>
        </p:spPr>
        <p:txBody>
          <a:bodyPr>
            <a:normAutofit/>
          </a:bodyPr>
          <a:lstStyle/>
          <a:p>
            <a:r>
              <a:rPr lang="en-US" sz="3800" dirty="0" smtClean="0">
                <a:latin typeface="Arial" pitchFamily="34" charset="0"/>
                <a:cs typeface="Arial" pitchFamily="34" charset="0"/>
              </a:rPr>
              <a:t>Scoring retrieval quality</a:t>
            </a:r>
            <a:endParaRPr lang="en-US" sz="3800" dirty="0">
              <a:latin typeface="Arial" pitchFamily="34" charset="0"/>
              <a:cs typeface="Arial" pitchFamily="34" charset="0"/>
            </a:endParaRPr>
          </a:p>
        </p:txBody>
      </p:sp>
      <p:sp>
        <p:nvSpPr>
          <p:cNvPr id="6" name="Rectangle 6"/>
          <p:cNvSpPr>
            <a:spLocks noChangeArrowheads="1"/>
          </p:cNvSpPr>
          <p:nvPr/>
        </p:nvSpPr>
        <p:spPr bwMode="auto">
          <a:xfrm>
            <a:off x="666750" y="3482997"/>
            <a:ext cx="3414713" cy="2693987"/>
          </a:xfrm>
          <a:prstGeom prst="rect">
            <a:avLst/>
          </a:prstGeom>
          <a:no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7"/>
          <p:cNvSpPr>
            <a:spLocks/>
          </p:cNvSpPr>
          <p:nvPr/>
        </p:nvSpPr>
        <p:spPr bwMode="auto">
          <a:xfrm>
            <a:off x="666750"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8"/>
          <p:cNvSpPr>
            <a:spLocks/>
          </p:cNvSpPr>
          <p:nvPr/>
        </p:nvSpPr>
        <p:spPr bwMode="auto">
          <a:xfrm>
            <a:off x="13509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9"/>
          <p:cNvSpPr>
            <a:spLocks/>
          </p:cNvSpPr>
          <p:nvPr/>
        </p:nvSpPr>
        <p:spPr bwMode="auto">
          <a:xfrm>
            <a:off x="203358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0"/>
          <p:cNvSpPr>
            <a:spLocks/>
          </p:cNvSpPr>
          <p:nvPr/>
        </p:nvSpPr>
        <p:spPr bwMode="auto">
          <a:xfrm>
            <a:off x="271621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1"/>
          <p:cNvSpPr>
            <a:spLocks/>
          </p:cNvSpPr>
          <p:nvPr/>
        </p:nvSpPr>
        <p:spPr bwMode="auto">
          <a:xfrm>
            <a:off x="3398837"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2"/>
          <p:cNvSpPr>
            <a:spLocks/>
          </p:cNvSpPr>
          <p:nvPr/>
        </p:nvSpPr>
        <p:spPr bwMode="auto">
          <a:xfrm>
            <a:off x="4081462" y="3482997"/>
            <a:ext cx="1588" cy="2693987"/>
          </a:xfrm>
          <a:custGeom>
            <a:avLst/>
            <a:gdLst/>
            <a:ahLst/>
            <a:cxnLst>
              <a:cxn ang="0">
                <a:pos x="0" y="470"/>
              </a:cxn>
              <a:cxn ang="0">
                <a:pos x="0" y="0"/>
              </a:cxn>
              <a:cxn ang="0">
                <a:pos x="0" y="0"/>
              </a:cxn>
            </a:cxnLst>
            <a:rect l="0" t="0" r="r" b="b"/>
            <a:pathLst>
              <a:path h="470">
                <a:moveTo>
                  <a:pt x="0" y="470"/>
                </a:moveTo>
                <a:lnTo>
                  <a:pt x="0" y="0"/>
                </a:lnTo>
                <a:lnTo>
                  <a:pt x="0"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13"/>
          <p:cNvSpPr>
            <a:spLocks/>
          </p:cNvSpPr>
          <p:nvPr/>
        </p:nvSpPr>
        <p:spPr bwMode="auto">
          <a:xfrm>
            <a:off x="666750" y="617698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14"/>
          <p:cNvSpPr>
            <a:spLocks/>
          </p:cNvSpPr>
          <p:nvPr/>
        </p:nvSpPr>
        <p:spPr bwMode="auto">
          <a:xfrm>
            <a:off x="666750" y="5637235"/>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15"/>
          <p:cNvSpPr>
            <a:spLocks/>
          </p:cNvSpPr>
          <p:nvPr/>
        </p:nvSpPr>
        <p:spPr bwMode="auto">
          <a:xfrm>
            <a:off x="666750" y="5099072"/>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16"/>
          <p:cNvSpPr>
            <a:spLocks/>
          </p:cNvSpPr>
          <p:nvPr/>
        </p:nvSpPr>
        <p:spPr bwMode="auto">
          <a:xfrm>
            <a:off x="666750" y="45545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7"/>
          <p:cNvSpPr>
            <a:spLocks/>
          </p:cNvSpPr>
          <p:nvPr/>
        </p:nvSpPr>
        <p:spPr bwMode="auto">
          <a:xfrm>
            <a:off x="666750" y="4021160"/>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auto">
          <a:xfrm>
            <a:off x="666750" y="3482997"/>
            <a:ext cx="3414713" cy="1587"/>
          </a:xfrm>
          <a:custGeom>
            <a:avLst/>
            <a:gdLst/>
            <a:ahLst/>
            <a:cxnLst>
              <a:cxn ang="0">
                <a:pos x="0" y="0"/>
              </a:cxn>
              <a:cxn ang="0">
                <a:pos x="595" y="0"/>
              </a:cxn>
              <a:cxn ang="0">
                <a:pos x="595" y="0"/>
              </a:cxn>
            </a:cxnLst>
            <a:rect l="0" t="0" r="r" b="b"/>
            <a:pathLst>
              <a:path w="595">
                <a:moveTo>
                  <a:pt x="0" y="0"/>
                </a:moveTo>
                <a:lnTo>
                  <a:pt x="595" y="0"/>
                </a:lnTo>
                <a:lnTo>
                  <a:pt x="595" y="0"/>
                </a:lnTo>
              </a:path>
            </a:pathLst>
          </a:cu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Line 21"/>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Line 22"/>
          <p:cNvSpPr>
            <a:spLocks noChangeShapeType="1"/>
          </p:cNvSpPr>
          <p:nvPr/>
        </p:nvSpPr>
        <p:spPr bwMode="auto">
          <a:xfrm>
            <a:off x="666750" y="6176985"/>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Line 23"/>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Line 24"/>
          <p:cNvSpPr>
            <a:spLocks noChangeShapeType="1"/>
          </p:cNvSpPr>
          <p:nvPr/>
        </p:nvSpPr>
        <p:spPr bwMode="auto">
          <a:xfrm flipV="1">
            <a:off x="666750"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Line 25"/>
          <p:cNvSpPr>
            <a:spLocks noChangeShapeType="1"/>
          </p:cNvSpPr>
          <p:nvPr/>
        </p:nvSpPr>
        <p:spPr bwMode="auto">
          <a:xfrm>
            <a:off x="666750"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angle 26"/>
          <p:cNvSpPr>
            <a:spLocks noChangeArrowheads="1"/>
          </p:cNvSpPr>
          <p:nvPr/>
        </p:nvSpPr>
        <p:spPr bwMode="auto">
          <a:xfrm>
            <a:off x="627062"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27" name="Line 27"/>
          <p:cNvSpPr>
            <a:spLocks noChangeShapeType="1"/>
          </p:cNvSpPr>
          <p:nvPr/>
        </p:nvSpPr>
        <p:spPr bwMode="auto">
          <a:xfrm flipV="1">
            <a:off x="13509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Line 28"/>
          <p:cNvSpPr>
            <a:spLocks noChangeShapeType="1"/>
          </p:cNvSpPr>
          <p:nvPr/>
        </p:nvSpPr>
        <p:spPr bwMode="auto">
          <a:xfrm>
            <a:off x="13509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Rectangle 29"/>
          <p:cNvSpPr>
            <a:spLocks noChangeArrowheads="1"/>
          </p:cNvSpPr>
          <p:nvPr/>
        </p:nvSpPr>
        <p:spPr bwMode="auto">
          <a:xfrm>
            <a:off x="125253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30" name="Line 30"/>
          <p:cNvSpPr>
            <a:spLocks noChangeShapeType="1"/>
          </p:cNvSpPr>
          <p:nvPr/>
        </p:nvSpPr>
        <p:spPr bwMode="auto">
          <a:xfrm flipV="1">
            <a:off x="203358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a:off x="203358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1935162"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33" name="Line 33"/>
          <p:cNvSpPr>
            <a:spLocks noChangeShapeType="1"/>
          </p:cNvSpPr>
          <p:nvPr/>
        </p:nvSpPr>
        <p:spPr bwMode="auto">
          <a:xfrm flipV="1">
            <a:off x="271621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Line 34"/>
          <p:cNvSpPr>
            <a:spLocks noChangeShapeType="1"/>
          </p:cNvSpPr>
          <p:nvPr/>
        </p:nvSpPr>
        <p:spPr bwMode="auto">
          <a:xfrm>
            <a:off x="271621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35"/>
          <p:cNvSpPr>
            <a:spLocks noChangeArrowheads="1"/>
          </p:cNvSpPr>
          <p:nvPr/>
        </p:nvSpPr>
        <p:spPr bwMode="auto">
          <a:xfrm>
            <a:off x="2617787"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36" name="Line 36"/>
          <p:cNvSpPr>
            <a:spLocks noChangeShapeType="1"/>
          </p:cNvSpPr>
          <p:nvPr/>
        </p:nvSpPr>
        <p:spPr bwMode="auto">
          <a:xfrm flipV="1">
            <a:off x="3398837"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Line 37"/>
          <p:cNvSpPr>
            <a:spLocks noChangeShapeType="1"/>
          </p:cNvSpPr>
          <p:nvPr/>
        </p:nvSpPr>
        <p:spPr bwMode="auto">
          <a:xfrm>
            <a:off x="3398837"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3302000" y="619286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39" name="Line 39"/>
          <p:cNvSpPr>
            <a:spLocks noChangeShapeType="1"/>
          </p:cNvSpPr>
          <p:nvPr/>
        </p:nvSpPr>
        <p:spPr bwMode="auto">
          <a:xfrm flipV="1">
            <a:off x="4081462" y="6142060"/>
            <a:ext cx="1588" cy="349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Line 40"/>
          <p:cNvSpPr>
            <a:spLocks noChangeShapeType="1"/>
          </p:cNvSpPr>
          <p:nvPr/>
        </p:nvSpPr>
        <p:spPr bwMode="auto">
          <a:xfrm>
            <a:off x="4081462" y="3482997"/>
            <a:ext cx="1588" cy="2857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41"/>
          <p:cNvSpPr>
            <a:spLocks noChangeArrowheads="1"/>
          </p:cNvSpPr>
          <p:nvPr/>
        </p:nvSpPr>
        <p:spPr bwMode="auto">
          <a:xfrm>
            <a:off x="4041775" y="6192860"/>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42" name="Line 42"/>
          <p:cNvSpPr>
            <a:spLocks noChangeShapeType="1"/>
          </p:cNvSpPr>
          <p:nvPr/>
        </p:nvSpPr>
        <p:spPr bwMode="auto">
          <a:xfrm>
            <a:off x="666750" y="617698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Line 43"/>
          <p:cNvSpPr>
            <a:spLocks noChangeShapeType="1"/>
          </p:cNvSpPr>
          <p:nvPr/>
        </p:nvSpPr>
        <p:spPr bwMode="auto">
          <a:xfrm flipH="1">
            <a:off x="4046537" y="617698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4"/>
          <p:cNvSpPr>
            <a:spLocks noChangeArrowheads="1"/>
          </p:cNvSpPr>
          <p:nvPr/>
        </p:nvSpPr>
        <p:spPr bwMode="auto">
          <a:xfrm>
            <a:off x="563562" y="60896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a:t>
            </a:r>
            <a:endParaRPr lang="en-US" smtClean="0">
              <a:solidFill>
                <a:prstClr val="black"/>
              </a:solidFill>
              <a:latin typeface="Arial" pitchFamily="34" charset="0"/>
            </a:endParaRPr>
          </a:p>
        </p:txBody>
      </p:sp>
      <p:sp>
        <p:nvSpPr>
          <p:cNvPr id="45" name="Line 45"/>
          <p:cNvSpPr>
            <a:spLocks noChangeShapeType="1"/>
          </p:cNvSpPr>
          <p:nvPr/>
        </p:nvSpPr>
        <p:spPr bwMode="auto">
          <a:xfrm>
            <a:off x="666750" y="5637235"/>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Line 46"/>
          <p:cNvSpPr>
            <a:spLocks noChangeShapeType="1"/>
          </p:cNvSpPr>
          <p:nvPr/>
        </p:nvSpPr>
        <p:spPr bwMode="auto">
          <a:xfrm flipH="1">
            <a:off x="4046537" y="5637235"/>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47"/>
          <p:cNvSpPr>
            <a:spLocks noChangeArrowheads="1"/>
          </p:cNvSpPr>
          <p:nvPr/>
        </p:nvSpPr>
        <p:spPr bwMode="auto">
          <a:xfrm>
            <a:off x="442912" y="5551510"/>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0.2</a:t>
            </a:r>
            <a:endParaRPr lang="en-US" smtClean="0">
              <a:solidFill>
                <a:prstClr val="black"/>
              </a:solidFill>
              <a:latin typeface="Arial" pitchFamily="34" charset="0"/>
            </a:endParaRPr>
          </a:p>
        </p:txBody>
      </p:sp>
      <p:sp>
        <p:nvSpPr>
          <p:cNvPr id="48" name="Line 48"/>
          <p:cNvSpPr>
            <a:spLocks noChangeShapeType="1"/>
          </p:cNvSpPr>
          <p:nvPr/>
        </p:nvSpPr>
        <p:spPr bwMode="auto">
          <a:xfrm>
            <a:off x="666750" y="5099072"/>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 name="Line 49"/>
          <p:cNvSpPr>
            <a:spLocks noChangeShapeType="1"/>
          </p:cNvSpPr>
          <p:nvPr/>
        </p:nvSpPr>
        <p:spPr bwMode="auto">
          <a:xfrm flipH="1">
            <a:off x="4046537" y="5099072"/>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42912" y="5013347"/>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0.4</a:t>
            </a:r>
            <a:endParaRPr lang="en-US" smtClean="0">
              <a:solidFill>
                <a:prstClr val="black"/>
              </a:solidFill>
              <a:latin typeface="Arial" pitchFamily="34" charset="0"/>
            </a:endParaRPr>
          </a:p>
        </p:txBody>
      </p:sp>
      <p:sp>
        <p:nvSpPr>
          <p:cNvPr id="51" name="Line 51"/>
          <p:cNvSpPr>
            <a:spLocks noChangeShapeType="1"/>
          </p:cNvSpPr>
          <p:nvPr/>
        </p:nvSpPr>
        <p:spPr bwMode="auto">
          <a:xfrm>
            <a:off x="666750" y="45545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Line 52"/>
          <p:cNvSpPr>
            <a:spLocks noChangeShapeType="1"/>
          </p:cNvSpPr>
          <p:nvPr/>
        </p:nvSpPr>
        <p:spPr bwMode="auto">
          <a:xfrm flipH="1">
            <a:off x="4046537" y="45545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Rectangle 53"/>
          <p:cNvSpPr>
            <a:spLocks noChangeArrowheads="1"/>
          </p:cNvSpPr>
          <p:nvPr/>
        </p:nvSpPr>
        <p:spPr bwMode="auto">
          <a:xfrm>
            <a:off x="442912" y="44688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0.6</a:t>
            </a:r>
            <a:endParaRPr lang="en-US" smtClean="0">
              <a:solidFill>
                <a:prstClr val="black"/>
              </a:solidFill>
              <a:latin typeface="Arial" pitchFamily="34" charset="0"/>
            </a:endParaRPr>
          </a:p>
        </p:txBody>
      </p:sp>
      <p:sp>
        <p:nvSpPr>
          <p:cNvPr id="54" name="Line 54"/>
          <p:cNvSpPr>
            <a:spLocks noChangeShapeType="1"/>
          </p:cNvSpPr>
          <p:nvPr/>
        </p:nvSpPr>
        <p:spPr bwMode="auto">
          <a:xfrm>
            <a:off x="666750" y="4021160"/>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Line 55"/>
          <p:cNvSpPr>
            <a:spLocks noChangeShapeType="1"/>
          </p:cNvSpPr>
          <p:nvPr/>
        </p:nvSpPr>
        <p:spPr bwMode="auto">
          <a:xfrm flipH="1">
            <a:off x="4046537" y="4021160"/>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442912" y="3935435"/>
            <a:ext cx="292100"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0.8</a:t>
            </a:r>
            <a:endParaRPr lang="en-US" smtClean="0">
              <a:solidFill>
                <a:prstClr val="black"/>
              </a:solidFill>
              <a:latin typeface="Arial" pitchFamily="34" charset="0"/>
            </a:endParaRPr>
          </a:p>
        </p:txBody>
      </p:sp>
      <p:sp>
        <p:nvSpPr>
          <p:cNvPr id="57" name="Line 57"/>
          <p:cNvSpPr>
            <a:spLocks noChangeShapeType="1"/>
          </p:cNvSpPr>
          <p:nvPr/>
        </p:nvSpPr>
        <p:spPr bwMode="auto">
          <a:xfrm>
            <a:off x="666750" y="3482997"/>
            <a:ext cx="3016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Line 58"/>
          <p:cNvSpPr>
            <a:spLocks noChangeShapeType="1"/>
          </p:cNvSpPr>
          <p:nvPr/>
        </p:nvSpPr>
        <p:spPr bwMode="auto">
          <a:xfrm flipH="1">
            <a:off x="4046537" y="3482997"/>
            <a:ext cx="34925"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59"/>
          <p:cNvSpPr>
            <a:spLocks noChangeArrowheads="1"/>
          </p:cNvSpPr>
          <p:nvPr/>
        </p:nvSpPr>
        <p:spPr bwMode="auto">
          <a:xfrm>
            <a:off x="563562" y="3397272"/>
            <a:ext cx="160338"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1</a:t>
            </a:r>
            <a:endParaRPr lang="en-US" smtClean="0">
              <a:solidFill>
                <a:prstClr val="black"/>
              </a:solidFill>
              <a:latin typeface="Arial" pitchFamily="34" charset="0"/>
            </a:endParaRPr>
          </a:p>
        </p:txBody>
      </p:sp>
      <p:sp>
        <p:nvSpPr>
          <p:cNvPr id="60" name="Line 60"/>
          <p:cNvSpPr>
            <a:spLocks noChangeShapeType="1"/>
          </p:cNvSpPr>
          <p:nvPr/>
        </p:nvSpPr>
        <p:spPr bwMode="auto">
          <a:xfrm>
            <a:off x="666750" y="3482997"/>
            <a:ext cx="3414713" cy="15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61"/>
          <p:cNvSpPr>
            <a:spLocks/>
          </p:cNvSpPr>
          <p:nvPr/>
        </p:nvSpPr>
        <p:spPr bwMode="auto">
          <a:xfrm>
            <a:off x="666750" y="3482997"/>
            <a:ext cx="3414713" cy="2693987"/>
          </a:xfrm>
          <a:custGeom>
            <a:avLst/>
            <a:gdLst/>
            <a:ahLst/>
            <a:cxnLst>
              <a:cxn ang="0">
                <a:pos x="0" y="470"/>
              </a:cxn>
              <a:cxn ang="0">
                <a:pos x="595" y="470"/>
              </a:cxn>
              <a:cxn ang="0">
                <a:pos x="595" y="0"/>
              </a:cxn>
            </a:cxnLst>
            <a:rect l="0" t="0" r="r" b="b"/>
            <a:pathLst>
              <a:path w="595" h="470">
                <a:moveTo>
                  <a:pt x="0" y="470"/>
                </a:moveTo>
                <a:lnTo>
                  <a:pt x="595" y="470"/>
                </a:lnTo>
                <a:lnTo>
                  <a:pt x="595" y="0"/>
                </a:lnTo>
              </a:path>
            </a:pathLst>
          </a:cu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Line 62"/>
          <p:cNvSpPr>
            <a:spLocks noChangeShapeType="1"/>
          </p:cNvSpPr>
          <p:nvPr/>
        </p:nvSpPr>
        <p:spPr bwMode="auto">
          <a:xfrm flipV="1">
            <a:off x="666750" y="3482997"/>
            <a:ext cx="1588" cy="269398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Rectangle 65"/>
          <p:cNvSpPr>
            <a:spLocks noChangeArrowheads="1"/>
          </p:cNvSpPr>
          <p:nvPr/>
        </p:nvSpPr>
        <p:spPr bwMode="auto">
          <a:xfrm>
            <a:off x="2170112" y="6348435"/>
            <a:ext cx="487363" cy="2238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recall</a:t>
            </a:r>
            <a:endParaRPr lang="en-US" smtClean="0">
              <a:solidFill>
                <a:prstClr val="black"/>
              </a:solidFill>
              <a:latin typeface="Arial" pitchFamily="34" charset="0"/>
            </a:endParaRPr>
          </a:p>
        </p:txBody>
      </p:sp>
      <p:sp>
        <p:nvSpPr>
          <p:cNvPr id="64" name="Rectangle 66"/>
          <p:cNvSpPr>
            <a:spLocks noChangeArrowheads="1"/>
          </p:cNvSpPr>
          <p:nvPr/>
        </p:nvSpPr>
        <p:spPr bwMode="auto">
          <a:xfrm rot="16200000">
            <a:off x="-47625" y="4664097"/>
            <a:ext cx="781050" cy="2238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smtClean="0">
                <a:solidFill>
                  <a:srgbClr val="000000"/>
                </a:solidFill>
                <a:latin typeface="Helvetica" pitchFamily="34" charset="0"/>
              </a:rPr>
              <a:t>precision</a:t>
            </a:r>
            <a:endParaRPr lang="en-US" smtClean="0">
              <a:solidFill>
                <a:prstClr val="black"/>
              </a:solidFill>
              <a:latin typeface="Arial" pitchFamily="34" charset="0"/>
            </a:endParaRPr>
          </a:p>
        </p:txBody>
      </p:sp>
      <p:sp>
        <p:nvSpPr>
          <p:cNvPr id="75" name="Freeform 74"/>
          <p:cNvSpPr/>
          <p:nvPr/>
        </p:nvSpPr>
        <p:spPr>
          <a:xfrm>
            <a:off x="665448" y="3487057"/>
            <a:ext cx="3417757" cy="1514006"/>
          </a:xfrm>
          <a:custGeom>
            <a:avLst/>
            <a:gdLst>
              <a:gd name="connsiteX0" fmla="*/ 0 w 3417757"/>
              <a:gd name="connsiteY0" fmla="*/ 0 h 1514006"/>
              <a:gd name="connsiteX1" fmla="*/ 682052 w 3417757"/>
              <a:gd name="connsiteY1" fmla="*/ 0 h 1514006"/>
              <a:gd name="connsiteX2" fmla="*/ 1371600 w 3417757"/>
              <a:gd name="connsiteY2" fmla="*/ 7495 h 1514006"/>
              <a:gd name="connsiteX3" fmla="*/ 1379095 w 3417757"/>
              <a:gd name="connsiteY3" fmla="*/ 906905 h 1514006"/>
              <a:gd name="connsiteX4" fmla="*/ 2061147 w 3417757"/>
              <a:gd name="connsiteY4" fmla="*/ 652072 h 1514006"/>
              <a:gd name="connsiteX5" fmla="*/ 2743200 w 3417757"/>
              <a:gd name="connsiteY5" fmla="*/ 539646 h 1514006"/>
              <a:gd name="connsiteX6" fmla="*/ 2735705 w 3417757"/>
              <a:gd name="connsiteY6" fmla="*/ 891915 h 1514006"/>
              <a:gd name="connsiteX7" fmla="*/ 2743200 w 3417757"/>
              <a:gd name="connsiteY7" fmla="*/ 1514006 h 1514006"/>
              <a:gd name="connsiteX8" fmla="*/ 3417757 w 3417757"/>
              <a:gd name="connsiteY8" fmla="*/ 1386590 h 15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7757" h="1514006">
                <a:moveTo>
                  <a:pt x="0" y="0"/>
                </a:moveTo>
                <a:lnTo>
                  <a:pt x="682052" y="0"/>
                </a:lnTo>
                <a:lnTo>
                  <a:pt x="1371600" y="7495"/>
                </a:lnTo>
                <a:cubicBezTo>
                  <a:pt x="1374098" y="307298"/>
                  <a:pt x="1376597" y="607102"/>
                  <a:pt x="1379095" y="906905"/>
                </a:cubicBezTo>
                <a:lnTo>
                  <a:pt x="2061147" y="652072"/>
                </a:lnTo>
                <a:lnTo>
                  <a:pt x="2743200" y="539646"/>
                </a:lnTo>
                <a:lnTo>
                  <a:pt x="2735705" y="891915"/>
                </a:lnTo>
                <a:cubicBezTo>
                  <a:pt x="2738203" y="1099279"/>
                  <a:pt x="2740702" y="1306642"/>
                  <a:pt x="2743200" y="1514006"/>
                </a:cubicBezTo>
                <a:lnTo>
                  <a:pt x="3417757" y="1386590"/>
                </a:lnTo>
              </a:path>
            </a:pathLst>
          </a:cu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5" name="Oval 64"/>
          <p:cNvSpPr/>
          <p:nvPr/>
        </p:nvSpPr>
        <p:spPr>
          <a:xfrm>
            <a:off x="2006582" y="43525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p:cNvSpPr/>
          <p:nvPr/>
        </p:nvSpPr>
        <p:spPr>
          <a:xfrm>
            <a:off x="1318670" y="3457781"/>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p:cNvSpPr/>
          <p:nvPr/>
        </p:nvSpPr>
        <p:spPr>
          <a:xfrm>
            <a:off x="2006582" y="34612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p:cNvSpPr/>
          <p:nvPr/>
        </p:nvSpPr>
        <p:spPr>
          <a:xfrm>
            <a:off x="2687470" y="4103764"/>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p:cNvSpPr/>
          <p:nvPr/>
        </p:nvSpPr>
        <p:spPr>
          <a:xfrm>
            <a:off x="3371399" y="3995322"/>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363904" y="434501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Oval 70"/>
          <p:cNvSpPr/>
          <p:nvPr/>
        </p:nvSpPr>
        <p:spPr>
          <a:xfrm>
            <a:off x="3371399" y="470220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p:cNvSpPr/>
          <p:nvPr/>
        </p:nvSpPr>
        <p:spPr>
          <a:xfrm>
            <a:off x="3371399" y="4847112"/>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p:cNvSpPr/>
          <p:nvPr/>
        </p:nvSpPr>
        <p:spPr>
          <a:xfrm>
            <a:off x="3371399" y="4962037"/>
            <a:ext cx="71438" cy="7143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p:cNvSpPr/>
          <p:nvPr/>
        </p:nvSpPr>
        <p:spPr>
          <a:xfrm>
            <a:off x="4048304" y="4830093"/>
            <a:ext cx="71438" cy="7143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C:\Documents and Settings\ondra\Desktop\img_thumb.jpg"/>
          <p:cNvPicPr>
            <a:picLocks noChangeAspect="1" noChangeArrowheads="1"/>
          </p:cNvPicPr>
          <p:nvPr/>
        </p:nvPicPr>
        <p:blipFill>
          <a:blip r:embed="rId3" cstate="print"/>
          <a:srcRect/>
          <a:stretch>
            <a:fillRect/>
          </a:stretch>
        </p:blipFill>
        <p:spPr bwMode="auto">
          <a:xfrm>
            <a:off x="214282" y="702214"/>
            <a:ext cx="949336" cy="1265781"/>
          </a:xfrm>
          <a:prstGeom prst="rect">
            <a:avLst/>
          </a:prstGeom>
          <a:noFill/>
        </p:spPr>
      </p:pic>
      <p:pic>
        <p:nvPicPr>
          <p:cNvPr id="2052" name="Picture 4"/>
          <p:cNvPicPr>
            <a:picLocks noChangeAspect="1" noChangeArrowheads="1"/>
          </p:cNvPicPr>
          <p:nvPr/>
        </p:nvPicPr>
        <p:blipFill>
          <a:blip r:embed="rId4" cstate="print"/>
          <a:srcRect/>
          <a:stretch>
            <a:fillRect/>
          </a:stretch>
        </p:blipFill>
        <p:spPr bwMode="auto">
          <a:xfrm>
            <a:off x="5929322" y="1883832"/>
            <a:ext cx="949336" cy="12657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4857752" y="1883832"/>
            <a:ext cx="949336" cy="1265781"/>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7786710" y="4812790"/>
            <a:ext cx="949336" cy="1265781"/>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4857752" y="3741220"/>
            <a:ext cx="1265781" cy="846491"/>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7000892" y="1883832"/>
            <a:ext cx="842536" cy="1265782"/>
          </a:xfrm>
          <a:prstGeom prst="rect">
            <a:avLst/>
          </a:prstGeom>
          <a:noFill/>
          <a:ln w="9525">
            <a:noFill/>
            <a:miter lim="800000"/>
            <a:headEnd/>
            <a:tailEnd/>
          </a:ln>
          <a:effectLst/>
        </p:spPr>
      </p:pic>
      <p:pic>
        <p:nvPicPr>
          <p:cNvPr id="2057" name="Picture 9"/>
          <p:cNvPicPr>
            <a:picLocks noChangeAspect="1" noChangeArrowheads="1"/>
          </p:cNvPicPr>
          <p:nvPr/>
        </p:nvPicPr>
        <p:blipFill>
          <a:blip r:embed="rId9" cstate="print"/>
          <a:srcRect/>
          <a:stretch>
            <a:fillRect/>
          </a:stretch>
        </p:blipFill>
        <p:spPr bwMode="auto">
          <a:xfrm>
            <a:off x="7786710" y="3384030"/>
            <a:ext cx="949336" cy="1265781"/>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0" cstate="print"/>
          <a:srcRect/>
          <a:stretch>
            <a:fillRect/>
          </a:stretch>
        </p:blipFill>
        <p:spPr bwMode="auto">
          <a:xfrm>
            <a:off x="6215074" y="5241418"/>
            <a:ext cx="1265781" cy="846491"/>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1" cstate="print"/>
          <a:srcRect/>
          <a:stretch>
            <a:fillRect/>
          </a:stretch>
        </p:blipFill>
        <p:spPr bwMode="auto">
          <a:xfrm>
            <a:off x="6402920" y="3369040"/>
            <a:ext cx="949336" cy="126578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2" cstate="print"/>
          <a:srcRect/>
          <a:stretch>
            <a:fillRect/>
          </a:stretch>
        </p:blipFill>
        <p:spPr bwMode="auto">
          <a:xfrm>
            <a:off x="4857752" y="4812790"/>
            <a:ext cx="949336" cy="1265781"/>
          </a:xfrm>
          <a:prstGeom prst="rect">
            <a:avLst/>
          </a:prstGeom>
          <a:noFill/>
          <a:ln w="9525">
            <a:noFill/>
            <a:miter lim="800000"/>
            <a:headEnd/>
            <a:tailEnd/>
          </a:ln>
          <a:effectLst/>
        </p:spPr>
      </p:pic>
      <p:pic>
        <p:nvPicPr>
          <p:cNvPr id="2062" name="Picture 14"/>
          <p:cNvPicPr>
            <a:picLocks noChangeAspect="1" noChangeArrowheads="1"/>
          </p:cNvPicPr>
          <p:nvPr/>
        </p:nvPicPr>
        <p:blipFill>
          <a:blip r:embed="rId13" cstate="print"/>
          <a:srcRect/>
          <a:stretch>
            <a:fillRect/>
          </a:stretch>
        </p:blipFill>
        <p:spPr bwMode="auto">
          <a:xfrm>
            <a:off x="7918108" y="1857364"/>
            <a:ext cx="857256" cy="1281878"/>
          </a:xfrm>
          <a:prstGeom prst="rect">
            <a:avLst/>
          </a:prstGeom>
          <a:noFill/>
          <a:ln w="9525">
            <a:noFill/>
            <a:miter lim="800000"/>
            <a:headEnd/>
            <a:tailEnd/>
          </a:ln>
          <a:effectLst/>
        </p:spPr>
      </p:pic>
      <p:sp>
        <p:nvSpPr>
          <p:cNvPr id="97" name="TextBox 96"/>
          <p:cNvSpPr txBox="1"/>
          <p:nvPr/>
        </p:nvSpPr>
        <p:spPr>
          <a:xfrm>
            <a:off x="308637" y="1988098"/>
            <a:ext cx="762901" cy="369332"/>
          </a:xfrm>
          <a:prstGeom prst="rect">
            <a:avLst/>
          </a:prstGeom>
          <a:noFill/>
        </p:spPr>
        <p:txBody>
          <a:bodyPr wrap="none" rtlCol="0">
            <a:spAutoFit/>
          </a:bodyPr>
          <a:lstStyle/>
          <a:p>
            <a:r>
              <a:rPr lang="en-US" dirty="0" smtClean="0">
                <a:solidFill>
                  <a:prstClr val="black"/>
                </a:solidFill>
              </a:rPr>
              <a:t>Query</a:t>
            </a:r>
            <a:endParaRPr lang="en-US" dirty="0">
              <a:solidFill>
                <a:prstClr val="black"/>
              </a:solidFill>
            </a:endParaRPr>
          </a:p>
        </p:txBody>
      </p:sp>
      <p:sp>
        <p:nvSpPr>
          <p:cNvPr id="98" name="TextBox 97"/>
          <p:cNvSpPr txBox="1"/>
          <p:nvPr/>
        </p:nvSpPr>
        <p:spPr>
          <a:xfrm>
            <a:off x="1411253" y="1711099"/>
            <a:ext cx="2622769" cy="646331"/>
          </a:xfrm>
          <a:prstGeom prst="rect">
            <a:avLst/>
          </a:prstGeom>
          <a:noFill/>
        </p:spPr>
        <p:txBody>
          <a:bodyPr wrap="none" rtlCol="0">
            <a:spAutoFit/>
          </a:bodyPr>
          <a:lstStyle/>
          <a:p>
            <a:r>
              <a:rPr lang="en-US" dirty="0" smtClean="0">
                <a:solidFill>
                  <a:prstClr val="black"/>
                </a:solidFill>
              </a:rPr>
              <a:t>Database size: 10 images</a:t>
            </a:r>
          </a:p>
          <a:p>
            <a:r>
              <a:rPr lang="en-US" dirty="0" smtClean="0">
                <a:solidFill>
                  <a:prstClr val="black"/>
                </a:solidFill>
              </a:rPr>
              <a:t>Relevant (total): 5 images </a:t>
            </a:r>
            <a:endParaRPr lang="en-US" dirty="0">
              <a:solidFill>
                <a:prstClr val="black"/>
              </a:solidFill>
            </a:endParaRPr>
          </a:p>
        </p:txBody>
      </p:sp>
      <p:sp>
        <p:nvSpPr>
          <p:cNvPr id="99" name="TextBox 98"/>
          <p:cNvSpPr txBox="1"/>
          <p:nvPr/>
        </p:nvSpPr>
        <p:spPr>
          <a:xfrm>
            <a:off x="4786314" y="1357298"/>
            <a:ext cx="1859227" cy="369332"/>
          </a:xfrm>
          <a:prstGeom prst="rect">
            <a:avLst/>
          </a:prstGeom>
          <a:noFill/>
        </p:spPr>
        <p:txBody>
          <a:bodyPr wrap="none" rtlCol="0">
            <a:spAutoFit/>
          </a:bodyPr>
          <a:lstStyle/>
          <a:p>
            <a:r>
              <a:rPr lang="en-US" dirty="0" smtClean="0">
                <a:solidFill>
                  <a:prstClr val="black"/>
                </a:solidFill>
              </a:rPr>
              <a:t>Results (ordered):</a:t>
            </a:r>
            <a:endParaRPr lang="en-US" dirty="0">
              <a:solidFill>
                <a:prstClr val="black"/>
              </a:solidFill>
            </a:endParaRPr>
          </a:p>
        </p:txBody>
      </p:sp>
      <p:sp>
        <p:nvSpPr>
          <p:cNvPr id="100" name="TextBox 99"/>
          <p:cNvSpPr txBox="1"/>
          <p:nvPr/>
        </p:nvSpPr>
        <p:spPr>
          <a:xfrm>
            <a:off x="712232" y="2643182"/>
            <a:ext cx="3359702" cy="646331"/>
          </a:xfrm>
          <a:prstGeom prst="rect">
            <a:avLst/>
          </a:prstGeom>
          <a:noFill/>
        </p:spPr>
        <p:txBody>
          <a:bodyPr wrap="none" rtlCol="0">
            <a:spAutoFit/>
          </a:bodyPr>
          <a:lstStyle/>
          <a:p>
            <a:r>
              <a:rPr lang="en-US" dirty="0" smtClean="0">
                <a:solidFill>
                  <a:prstClr val="black"/>
                </a:solidFill>
              </a:rPr>
              <a:t>precision = #relevant / #returned</a:t>
            </a:r>
          </a:p>
          <a:p>
            <a:r>
              <a:rPr lang="en-US" dirty="0" smtClean="0">
                <a:solidFill>
                  <a:prstClr val="black"/>
                </a:solidFill>
              </a:rPr>
              <a:t>recall = #relevant / #total relevant</a:t>
            </a:r>
            <a:endParaRPr lang="en-US" dirty="0">
              <a:solidFill>
                <a:prstClr val="black"/>
              </a:solidFill>
            </a:endParaRPr>
          </a:p>
        </p:txBody>
      </p:sp>
      <p:sp>
        <p:nvSpPr>
          <p:cNvPr id="3" name="TextBox 2"/>
          <p:cNvSpPr txBox="1"/>
          <p:nvPr/>
        </p:nvSpPr>
        <p:spPr>
          <a:xfrm>
            <a:off x="6591795" y="6553200"/>
            <a:ext cx="2628405" cy="369332"/>
          </a:xfrm>
          <a:prstGeom prst="rect">
            <a:avLst/>
          </a:prstGeom>
          <a:noFill/>
        </p:spPr>
        <p:txBody>
          <a:bodyPr wrap="square" rtlCol="0">
            <a:spAutoFit/>
          </a:bodyPr>
          <a:lstStyle/>
          <a:p>
            <a:r>
              <a:rPr lang="en-US" dirty="0" smtClean="0"/>
              <a:t>Slide credit: </a:t>
            </a:r>
            <a:r>
              <a:rPr lang="en-US" dirty="0" err="1" smtClean="0"/>
              <a:t>Ondrej</a:t>
            </a:r>
            <a:r>
              <a:rPr lang="en-US" dirty="0" smtClean="0"/>
              <a:t> Chum</a:t>
            </a:r>
            <a:endParaRPr lang="en-US" dirty="0"/>
          </a:p>
        </p:txBody>
      </p:sp>
      <p:sp>
        <p:nvSpPr>
          <p:cNvPr id="91" name="Slide Number Placeholder 90"/>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3500707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75"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98" grpId="0"/>
      <p:bldP spid="99" grpId="0"/>
      <p:bldP spid="10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457200" y="592138"/>
            <a:ext cx="8686800" cy="609600"/>
          </a:xfrm>
        </p:spPr>
        <p:txBody>
          <a:bodyPr>
            <a:normAutofit fontScale="90000"/>
          </a:bodyPr>
          <a:lstStyle/>
          <a:p>
            <a:pPr eaLnBrk="1" hangingPunct="1"/>
            <a:r>
              <a:rPr lang="en-US" smtClean="0"/>
              <a:t>Vocabulary Trees: hierarchical clustering for large vocabularies</a:t>
            </a:r>
          </a:p>
        </p:txBody>
      </p:sp>
      <p:sp>
        <p:nvSpPr>
          <p:cNvPr id="97284" name="Rectangle 3"/>
          <p:cNvSpPr>
            <a:spLocks noGrp="1" noChangeArrowheads="1"/>
          </p:cNvSpPr>
          <p:nvPr>
            <p:ph type="body" idx="4294967295"/>
          </p:nvPr>
        </p:nvSpPr>
        <p:spPr/>
        <p:txBody>
          <a:bodyPr/>
          <a:lstStyle/>
          <a:p>
            <a:pPr eaLnBrk="1" hangingPunct="1"/>
            <a:r>
              <a:rPr lang="en-US" smtClean="0"/>
              <a:t>Tree construction:</a:t>
            </a:r>
          </a:p>
        </p:txBody>
      </p:sp>
      <p:grpSp>
        <p:nvGrpSpPr>
          <p:cNvPr id="11" name="Group 100"/>
          <p:cNvGrpSpPr>
            <a:grpSpLocks noChangeAspect="1"/>
          </p:cNvGrpSpPr>
          <p:nvPr/>
        </p:nvGrpSpPr>
        <p:grpSpPr bwMode="auto">
          <a:xfrm>
            <a:off x="2276475" y="1881188"/>
            <a:ext cx="5132388" cy="4643437"/>
            <a:chOff x="1056" y="288"/>
            <a:chExt cx="4032" cy="3648"/>
          </a:xfrm>
        </p:grpSpPr>
        <p:sp>
          <p:nvSpPr>
            <p:cNvPr id="97322" name="Oval 101"/>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3" name="Oval 102"/>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4" name="Oval 103"/>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5" name="Oval 104"/>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6" name="Oval 105"/>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7" name="Oval 106"/>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8" name="Oval 107"/>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29" name="Oval 108"/>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0" name="Oval 109"/>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1" name="Oval 110"/>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2" name="Oval 111"/>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3" name="Oval 112"/>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4" name="Oval 113"/>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5" name="Oval 114"/>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6" name="Oval 115"/>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7" name="Oval 116"/>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8" name="Oval 117"/>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39" name="Oval 118"/>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0" name="Oval 119"/>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1" name="Oval 120"/>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2" name="Oval 121"/>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3" name="Oval 122"/>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4" name="Oval 123"/>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5" name="Oval 124"/>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6" name="Oval 125"/>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7" name="Oval 126"/>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8" name="Oval 127"/>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49" name="Oval 128"/>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0" name="Oval 129"/>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1" name="Oval 130"/>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2" name="Oval 131"/>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3" name="Oval 132"/>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4" name="Oval 133"/>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5" name="Oval 134"/>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6" name="Oval 135"/>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7" name="Oval 136"/>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8" name="Oval 137"/>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59" name="Oval 138"/>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0" name="Oval 139"/>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1" name="Oval 140"/>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2" name="Oval 141"/>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3" name="Oval 142"/>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4" name="Oval 143"/>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5" name="Oval 144"/>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6" name="Oval 145"/>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7" name="Oval 146"/>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8" name="Oval 147"/>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69" name="Oval 148"/>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0" name="Oval 149"/>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1" name="Oval 150"/>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2" name="Oval 151"/>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3" name="Oval 152"/>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4" name="Oval 153"/>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5" name="Oval 154"/>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6" name="Oval 155"/>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7" name="Oval 156"/>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8" name="Oval 157"/>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79" name="Oval 158"/>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0" name="Oval 159"/>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1" name="Oval 160"/>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2" name="Oval 161"/>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3" name="Oval 162"/>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4" name="Oval 163"/>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5" name="Oval 164"/>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6" name="Oval 165"/>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7" name="Oval 166"/>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8" name="Oval 167"/>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89" name="Oval 168"/>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0" name="Oval 169"/>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1" name="Oval 170"/>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2" name="Oval 171"/>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3" name="Oval 172"/>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4" name="Oval 173"/>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5" name="Oval 174"/>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6" name="Oval 175"/>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7" name="Oval 176"/>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8" name="Oval 177"/>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399" name="Oval 178"/>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0" name="Oval 179"/>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1" name="Oval 180"/>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2" name="Oval 181"/>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3" name="Oval 182"/>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4" name="Oval 183"/>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5" name="Oval 184"/>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6" name="Oval 185"/>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7" name="Oval 186"/>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8" name="Oval 187"/>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09" name="Oval 188"/>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0" name="Oval 189"/>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1" name="Oval 190"/>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2" name="Oval 191"/>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3" name="Oval 192"/>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4" name="Oval 193"/>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5" name="Oval 194"/>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6" name="Oval 195"/>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7" name="Oval 196"/>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8" name="Oval 197"/>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19" name="Oval 198"/>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0" name="Oval 199"/>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1" name="Oval 200"/>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2" name="Oval 201"/>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3" name="Oval 202"/>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4" name="Oval 203"/>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5" name="Oval 204"/>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6" name="Oval 205"/>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7" name="Oval 206"/>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8" name="Oval 207"/>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29" name="Oval 208"/>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0" name="Oval 209"/>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1" name="Oval 210"/>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7432" name="Oval 211"/>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12" name="Group 212"/>
          <p:cNvGrpSpPr>
            <a:grpSpLocks noChangeAspect="1"/>
          </p:cNvGrpSpPr>
          <p:nvPr/>
        </p:nvGrpSpPr>
        <p:grpSpPr bwMode="auto">
          <a:xfrm>
            <a:off x="2581275" y="2003425"/>
            <a:ext cx="4033838" cy="3360738"/>
            <a:chOff x="864" y="192"/>
            <a:chExt cx="3168" cy="2640"/>
          </a:xfrm>
        </p:grpSpPr>
        <p:sp>
          <p:nvSpPr>
            <p:cNvPr id="97319" name="Line 213"/>
            <p:cNvSpPr>
              <a:spLocks noChangeAspect="1" noChangeShapeType="1"/>
            </p:cNvSpPr>
            <p:nvPr/>
          </p:nvSpPr>
          <p:spPr bwMode="auto">
            <a:xfrm flipH="1">
              <a:off x="864" y="1536"/>
              <a:ext cx="1584" cy="1296"/>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0" name="Line 214"/>
            <p:cNvSpPr>
              <a:spLocks noChangeAspect="1" noChangeShapeType="1"/>
            </p:cNvSpPr>
            <p:nvPr/>
          </p:nvSpPr>
          <p:spPr bwMode="auto">
            <a:xfrm flipV="1">
              <a:off x="2448" y="192"/>
              <a:ext cx="0" cy="1344"/>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21" name="Line 215"/>
            <p:cNvSpPr>
              <a:spLocks noChangeAspect="1" noChangeShapeType="1"/>
            </p:cNvSpPr>
            <p:nvPr/>
          </p:nvSpPr>
          <p:spPr bwMode="auto">
            <a:xfrm>
              <a:off x="2448" y="1536"/>
              <a:ext cx="1584" cy="1008"/>
            </a:xfrm>
            <a:prstGeom prst="line">
              <a:avLst/>
            </a:prstGeom>
            <a:noFill/>
            <a:ln w="63500">
              <a:solidFill>
                <a:srgbClr val="008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2901208" name="AutoShape 216"/>
          <p:cNvSpPr>
            <a:spLocks noChangeAspect="1" noChangeArrowheads="1"/>
          </p:cNvSpPr>
          <p:nvPr/>
        </p:nvSpPr>
        <p:spPr bwMode="auto">
          <a:xfrm>
            <a:off x="4391025" y="4473575"/>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09" name="AutoShape 217"/>
          <p:cNvSpPr>
            <a:spLocks noChangeAspect="1" noChangeArrowheads="1"/>
          </p:cNvSpPr>
          <p:nvPr/>
        </p:nvSpPr>
        <p:spPr bwMode="auto">
          <a:xfrm>
            <a:off x="5724525" y="5122863"/>
            <a:ext cx="184150" cy="182562"/>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0" name="AutoShape 218"/>
          <p:cNvSpPr>
            <a:spLocks noChangeAspect="1" noChangeArrowheads="1"/>
          </p:cNvSpPr>
          <p:nvPr/>
        </p:nvSpPr>
        <p:spPr bwMode="auto">
          <a:xfrm>
            <a:off x="4211638" y="5842000"/>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1" name="AutoShape 219"/>
          <p:cNvSpPr>
            <a:spLocks noChangeAspect="1" noChangeArrowheads="1"/>
          </p:cNvSpPr>
          <p:nvPr/>
        </p:nvSpPr>
        <p:spPr bwMode="auto">
          <a:xfrm>
            <a:off x="5327650" y="36099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2" name="AutoShape 220"/>
          <p:cNvSpPr>
            <a:spLocks noChangeAspect="1" noChangeArrowheads="1"/>
          </p:cNvSpPr>
          <p:nvPr/>
        </p:nvSpPr>
        <p:spPr bwMode="auto">
          <a:xfrm>
            <a:off x="6840538" y="3394075"/>
            <a:ext cx="182562"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3" name="AutoShape 221"/>
          <p:cNvSpPr>
            <a:spLocks noChangeAspect="1" noChangeArrowheads="1"/>
          </p:cNvSpPr>
          <p:nvPr/>
        </p:nvSpPr>
        <p:spPr bwMode="auto">
          <a:xfrm>
            <a:off x="5327650" y="2314575"/>
            <a:ext cx="184150"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4" name="AutoShape 222"/>
          <p:cNvSpPr>
            <a:spLocks noChangeAspect="1" noChangeArrowheads="1"/>
          </p:cNvSpPr>
          <p:nvPr/>
        </p:nvSpPr>
        <p:spPr bwMode="auto">
          <a:xfrm>
            <a:off x="3095625" y="3970338"/>
            <a:ext cx="182563"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5" name="AutoShape 223"/>
          <p:cNvSpPr>
            <a:spLocks noChangeAspect="1" noChangeArrowheads="1"/>
          </p:cNvSpPr>
          <p:nvPr/>
        </p:nvSpPr>
        <p:spPr bwMode="auto">
          <a:xfrm>
            <a:off x="3995738" y="3286125"/>
            <a:ext cx="182562" cy="184150"/>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6" name="AutoShape 224"/>
          <p:cNvSpPr>
            <a:spLocks noChangeAspect="1" noChangeArrowheads="1"/>
          </p:cNvSpPr>
          <p:nvPr/>
        </p:nvSpPr>
        <p:spPr bwMode="auto">
          <a:xfrm>
            <a:off x="2590800" y="2422525"/>
            <a:ext cx="182563" cy="182563"/>
          </a:xfrm>
          <a:prstGeom prst="flowChartConnector">
            <a:avLst/>
          </a:prstGeom>
          <a:solidFill>
            <a:srgbClr val="0000FF"/>
          </a:solidFill>
          <a:ln w="9525">
            <a:solidFill>
              <a:schemeClr val="tx1"/>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7" name="AutoShape 225"/>
          <p:cNvSpPr>
            <a:spLocks noChangeAspect="1" noChangeArrowheads="1"/>
          </p:cNvSpPr>
          <p:nvPr/>
        </p:nvSpPr>
        <p:spPr bwMode="auto">
          <a:xfrm>
            <a:off x="4608513" y="47625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8" name="AutoShape 226"/>
          <p:cNvSpPr>
            <a:spLocks noChangeAspect="1" noChangeArrowheads="1"/>
          </p:cNvSpPr>
          <p:nvPr/>
        </p:nvSpPr>
        <p:spPr bwMode="auto">
          <a:xfrm>
            <a:off x="5724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1219" name="AutoShape 227"/>
          <p:cNvSpPr>
            <a:spLocks noChangeAspect="1" noChangeArrowheads="1"/>
          </p:cNvSpPr>
          <p:nvPr/>
        </p:nvSpPr>
        <p:spPr bwMode="auto">
          <a:xfrm>
            <a:off x="3311525" y="2997200"/>
            <a:ext cx="304800" cy="304800"/>
          </a:xfrm>
          <a:prstGeom prst="octagon">
            <a:avLst>
              <a:gd name="adj" fmla="val 29287"/>
            </a:avLst>
          </a:prstGeom>
          <a:solidFill>
            <a:srgbClr val="008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228"/>
          <p:cNvGrpSpPr>
            <a:grpSpLocks/>
          </p:cNvGrpSpPr>
          <p:nvPr/>
        </p:nvGrpSpPr>
        <p:grpSpPr bwMode="auto">
          <a:xfrm>
            <a:off x="1727200" y="2003425"/>
            <a:ext cx="2443163" cy="2138363"/>
            <a:chOff x="322" y="246"/>
            <a:chExt cx="2055" cy="1799"/>
          </a:xfrm>
        </p:grpSpPr>
        <p:sp>
          <p:nvSpPr>
            <p:cNvPr id="97316" name="Line 229"/>
            <p:cNvSpPr>
              <a:spLocks noChangeAspect="1" noChangeShapeType="1"/>
            </p:cNvSpPr>
            <p:nvPr/>
          </p:nvSpPr>
          <p:spPr bwMode="auto">
            <a:xfrm flipV="1">
              <a:off x="322" y="1274"/>
              <a:ext cx="1233" cy="30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7" name="Line 230"/>
            <p:cNvSpPr>
              <a:spLocks noChangeAspect="1" noChangeShapeType="1"/>
            </p:cNvSpPr>
            <p:nvPr/>
          </p:nvSpPr>
          <p:spPr bwMode="auto">
            <a:xfrm flipH="1" flipV="1">
              <a:off x="1555" y="1274"/>
              <a:ext cx="720"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8" name="Line 231"/>
            <p:cNvSpPr>
              <a:spLocks noChangeAspect="1" noChangeShapeType="1"/>
            </p:cNvSpPr>
            <p:nvPr/>
          </p:nvSpPr>
          <p:spPr bwMode="auto">
            <a:xfrm flipH="1">
              <a:off x="1555" y="246"/>
              <a:ext cx="822" cy="102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4" name="Group 232"/>
          <p:cNvGrpSpPr>
            <a:grpSpLocks/>
          </p:cNvGrpSpPr>
          <p:nvPr/>
        </p:nvGrpSpPr>
        <p:grpSpPr bwMode="auto">
          <a:xfrm>
            <a:off x="4598988" y="2003425"/>
            <a:ext cx="2198687" cy="2811463"/>
            <a:chOff x="2737" y="246"/>
            <a:chExt cx="1850" cy="2364"/>
          </a:xfrm>
        </p:grpSpPr>
        <p:sp>
          <p:nvSpPr>
            <p:cNvPr id="97313" name="Line 233"/>
            <p:cNvSpPr>
              <a:spLocks noChangeAspect="1" noChangeShapeType="1"/>
            </p:cNvSpPr>
            <p:nvPr/>
          </p:nvSpPr>
          <p:spPr bwMode="auto">
            <a:xfrm flipV="1">
              <a:off x="2737" y="1017"/>
              <a:ext cx="1285" cy="10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4" name="Line 234"/>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5" name="Line 235"/>
            <p:cNvSpPr>
              <a:spLocks noChangeAspect="1" noChangeShapeType="1"/>
            </p:cNvSpPr>
            <p:nvPr/>
          </p:nvSpPr>
          <p:spPr bwMode="auto">
            <a:xfrm flipH="1">
              <a:off x="4022" y="246"/>
              <a:ext cx="565" cy="771"/>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nvGrpSpPr>
          <p:cNvPr id="15" name="Group 236"/>
          <p:cNvGrpSpPr>
            <a:grpSpLocks/>
          </p:cNvGrpSpPr>
          <p:nvPr/>
        </p:nvGrpSpPr>
        <p:grpSpPr bwMode="auto">
          <a:xfrm>
            <a:off x="2705100" y="4203700"/>
            <a:ext cx="2870200" cy="2076450"/>
            <a:chOff x="1144" y="2096"/>
            <a:chExt cx="2415" cy="1747"/>
          </a:xfrm>
        </p:grpSpPr>
        <p:sp>
          <p:nvSpPr>
            <p:cNvPr id="97310" name="Line 237"/>
            <p:cNvSpPr>
              <a:spLocks noChangeAspect="1" noChangeShapeType="1"/>
            </p:cNvSpPr>
            <p:nvPr/>
          </p:nvSpPr>
          <p:spPr bwMode="auto">
            <a:xfrm>
              <a:off x="2994" y="3021"/>
              <a:ext cx="565" cy="82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1" name="Line 238"/>
            <p:cNvSpPr>
              <a:spLocks noChangeAspect="1" noChangeShapeType="1"/>
            </p:cNvSpPr>
            <p:nvPr/>
          </p:nvSpPr>
          <p:spPr bwMode="auto">
            <a:xfrm>
              <a:off x="1144" y="2969"/>
              <a:ext cx="1850" cy="52"/>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7312" name="Line 239"/>
            <p:cNvSpPr>
              <a:spLocks noChangeAspect="1" noChangeShapeType="1"/>
            </p:cNvSpPr>
            <p:nvPr/>
          </p:nvSpPr>
          <p:spPr bwMode="auto">
            <a:xfrm flipH="1">
              <a:off x="2994" y="2096"/>
              <a:ext cx="360" cy="925"/>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sp>
        <p:nvSpPr>
          <p:cNvPr id="97308" name="Text Box 241"/>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7309" name="Text Box 242"/>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80" name="Slide Number Placeholder 179"/>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653096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1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01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01217"/>
                                        </p:tgtEl>
                                        <p:attrNameLst>
                                          <p:attrName>style.visibility</p:attrName>
                                        </p:attrNameLst>
                                      </p:cBhvr>
                                      <p:to>
                                        <p:strVal val="visible"/>
                                      </p:to>
                                    </p:set>
                                  </p:childTnLst>
                                </p:cTn>
                              </p:par>
                            </p:childTnLst>
                          </p:cTn>
                        </p:par>
                        <p:par>
                          <p:cTn id="11" fill="hold" nodeType="afterGroup">
                            <p:stCondLst>
                              <p:cond delay="0"/>
                            </p:stCondLst>
                            <p:childTnLst>
                              <p:par>
                                <p:cTn id="12" presetID="8"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50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12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01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01214"/>
                                        </p:tgtEl>
                                        <p:attrNameLst>
                                          <p:attrName>style.visibility</p:attrName>
                                        </p:attrNameLst>
                                      </p:cBhvr>
                                      <p:to>
                                        <p:strVal val="visible"/>
                                      </p:to>
                                    </p:set>
                                  </p:childTnLst>
                                </p:cTn>
                              </p:par>
                            </p:childTnLst>
                          </p:cTn>
                        </p:par>
                        <p:par>
                          <p:cTn id="23" fill="hold" nodeType="afterGroup">
                            <p:stCondLst>
                              <p:cond delay="0"/>
                            </p:stCondLst>
                            <p:childTnLst>
                              <p:par>
                                <p:cTn id="24" presetID="8"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500"/>
                                        <p:tgtEl>
                                          <p:spTgt spid="13"/>
                                        </p:tgtEl>
                                      </p:cBhvr>
                                    </p:animEffect>
                                  </p:childTnLst>
                                </p:cTn>
                              </p:par>
                            </p:childTnLst>
                          </p:cTn>
                        </p:par>
                        <p:par>
                          <p:cTn id="27" fill="hold" nodeType="afterGroup">
                            <p:stCondLst>
                              <p:cond delay="500"/>
                            </p:stCondLst>
                            <p:childTnLst>
                              <p:par>
                                <p:cTn id="28" presetID="1" presetClass="entr" presetSubtype="0" fill="hold" grpId="0" nodeType="afterEffect">
                                  <p:stCondLst>
                                    <p:cond delay="400"/>
                                  </p:stCondLst>
                                  <p:childTnLst>
                                    <p:set>
                                      <p:cBhvr>
                                        <p:cTn id="29" dur="1" fill="hold">
                                          <p:stCondLst>
                                            <p:cond delay="0"/>
                                          </p:stCondLst>
                                        </p:cTn>
                                        <p:tgtEl>
                                          <p:spTgt spid="29012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9012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01212"/>
                                        </p:tgtEl>
                                        <p:attrNameLst>
                                          <p:attrName>style.visibility</p:attrName>
                                        </p:attrNameLst>
                                      </p:cBhvr>
                                      <p:to>
                                        <p:strVal val="visible"/>
                                      </p:to>
                                    </p:set>
                                  </p:childTnLst>
                                </p:cTn>
                              </p:par>
                            </p:childTnLst>
                          </p:cTn>
                        </p:par>
                        <p:par>
                          <p:cTn id="34" fill="hold" nodeType="afterGroup">
                            <p:stCondLst>
                              <p:cond delay="900"/>
                            </p:stCondLst>
                            <p:childTnLst>
                              <p:par>
                                <p:cTn id="35" presetID="8"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childTnLst>
                          </p:cTn>
                        </p:par>
                        <p:par>
                          <p:cTn id="38" fill="hold" nodeType="afterGroup">
                            <p:stCondLst>
                              <p:cond delay="1400"/>
                            </p:stCondLst>
                            <p:childTnLst>
                              <p:par>
                                <p:cTn id="39" presetID="1" presetClass="entr" presetSubtype="0" fill="hold" grpId="0" nodeType="afterEffect">
                                  <p:stCondLst>
                                    <p:cond delay="400"/>
                                  </p:stCondLst>
                                  <p:childTnLst>
                                    <p:set>
                                      <p:cBhvr>
                                        <p:cTn id="40" dur="1" fill="hold">
                                          <p:stCondLst>
                                            <p:cond delay="0"/>
                                          </p:stCondLst>
                                        </p:cTn>
                                        <p:tgtEl>
                                          <p:spTgt spid="29012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01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01209"/>
                                        </p:tgtEl>
                                        <p:attrNameLst>
                                          <p:attrName>style.visibility</p:attrName>
                                        </p:attrNameLst>
                                      </p:cBhvr>
                                      <p:to>
                                        <p:strVal val="visible"/>
                                      </p:to>
                                    </p:set>
                                  </p:childTnLst>
                                </p:cTn>
                              </p:par>
                            </p:childTnLst>
                          </p:cTn>
                        </p:par>
                        <p:par>
                          <p:cTn id="45" fill="hold" nodeType="afterGroup">
                            <p:stCondLst>
                              <p:cond delay="1800"/>
                            </p:stCondLst>
                            <p:childTnLst>
                              <p:par>
                                <p:cTn id="46" presetID="8" presetClass="entr" presetSubtype="16"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amond(i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208" grpId="0" animBg="1"/>
      <p:bldP spid="2901209" grpId="0" animBg="1"/>
      <p:bldP spid="2901210" grpId="0" animBg="1"/>
      <p:bldP spid="2901211" grpId="0" animBg="1"/>
      <p:bldP spid="2901212" grpId="0" animBg="1"/>
      <p:bldP spid="2901213" grpId="0" animBg="1"/>
      <p:bldP spid="2901214" grpId="0" animBg="1"/>
      <p:bldP spid="2901215" grpId="0" animBg="1"/>
      <p:bldP spid="2901216" grpId="0" animBg="1"/>
      <p:bldP spid="2901217" grpId="0" animBg="1"/>
      <p:bldP spid="2901218" grpId="0" animBg="1"/>
      <p:bldP spid="29012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8309" name="Rectangle 3"/>
          <p:cNvSpPr>
            <a:spLocks noGrp="1" noChangeArrowheads="1"/>
          </p:cNvSpPr>
          <p:nvPr>
            <p:ph type="body" idx="4294967295"/>
          </p:nvPr>
        </p:nvSpPr>
        <p:spPr/>
        <p:txBody>
          <a:bodyPr/>
          <a:lstStyle/>
          <a:p>
            <a:pPr eaLnBrk="1" hangingPunct="1"/>
            <a:r>
              <a:rPr lang="en-US" smtClean="0"/>
              <a:t>Training: Filling the tree</a:t>
            </a:r>
          </a:p>
        </p:txBody>
      </p:sp>
      <p:sp>
        <p:nvSpPr>
          <p:cNvPr id="98310"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1"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2"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3"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4"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5"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16"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7"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8"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19"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0"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1"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2"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3"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4"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5"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6"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27"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8"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29"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8330"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1"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2"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3"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4"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833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833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32" name="Slide Number Placeholder 31"/>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40676990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99333" name="Rectangle 3"/>
          <p:cNvSpPr>
            <a:spLocks noGrp="1" noChangeArrowheads="1"/>
          </p:cNvSpPr>
          <p:nvPr>
            <p:ph type="body" idx="4294967295"/>
          </p:nvPr>
        </p:nvSpPr>
        <p:spPr/>
        <p:txBody>
          <a:bodyPr/>
          <a:lstStyle/>
          <a:p>
            <a:pPr eaLnBrk="1" hangingPunct="1"/>
            <a:r>
              <a:rPr lang="en-US" smtClean="0"/>
              <a:t>Training: Filling the tree</a:t>
            </a:r>
          </a:p>
        </p:txBody>
      </p:sp>
      <p:sp>
        <p:nvSpPr>
          <p:cNvPr id="99334"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5"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6"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37"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8"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39"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0"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1"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2"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3"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4"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5"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46"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7"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8"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49"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0"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1"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2"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3"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54"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5"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6"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7"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99358"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2" name="Group 29"/>
          <p:cNvGrpSpPr>
            <a:grpSpLocks/>
          </p:cNvGrpSpPr>
          <p:nvPr/>
        </p:nvGrpSpPr>
        <p:grpSpPr bwMode="auto">
          <a:xfrm>
            <a:off x="6486525" y="5083175"/>
            <a:ext cx="533400" cy="361950"/>
            <a:chOff x="3504" y="1728"/>
            <a:chExt cx="336" cy="228"/>
          </a:xfrm>
        </p:grpSpPr>
        <p:sp>
          <p:nvSpPr>
            <p:cNvPr id="99395"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6"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99393"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4"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99391"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2"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99389"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90"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99387"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99388"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03084"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3085"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6"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7"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8"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89"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3090" name="Line 50"/>
          <p:cNvSpPr>
            <a:spLocks noChangeShapeType="1"/>
          </p:cNvSpPr>
          <p:nvPr/>
        </p:nvSpPr>
        <p:spPr bwMode="auto">
          <a:xfrm flipV="1">
            <a:off x="4352925" y="1349375"/>
            <a:ext cx="2057400" cy="990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1" name="Line 51"/>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2" name="Line 52"/>
          <p:cNvSpPr>
            <a:spLocks noChangeShapeType="1"/>
          </p:cNvSpPr>
          <p:nvPr/>
        </p:nvSpPr>
        <p:spPr bwMode="auto">
          <a:xfrm flipH="1">
            <a:off x="6105525" y="3111500"/>
            <a:ext cx="314325" cy="600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3" name="Line 53"/>
          <p:cNvSpPr>
            <a:spLocks noChangeShapeType="1"/>
          </p:cNvSpPr>
          <p:nvPr/>
        </p:nvSpPr>
        <p:spPr bwMode="auto">
          <a:xfrm flipV="1">
            <a:off x="4229100" y="1273175"/>
            <a:ext cx="2257425" cy="1114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4" name="Line 54"/>
          <p:cNvSpPr>
            <a:spLocks noChangeShapeType="1"/>
          </p:cNvSpPr>
          <p:nvPr/>
        </p:nvSpPr>
        <p:spPr bwMode="auto">
          <a:xfrm>
            <a:off x="6486525" y="1273175"/>
            <a:ext cx="862013" cy="2678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5" name="Line 55"/>
          <p:cNvSpPr>
            <a:spLocks noChangeShapeType="1"/>
          </p:cNvSpPr>
          <p:nvPr/>
        </p:nvSpPr>
        <p:spPr bwMode="auto">
          <a:xfrm>
            <a:off x="7366000" y="3959225"/>
            <a:ext cx="7938" cy="854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6" name="Line 56"/>
          <p:cNvSpPr>
            <a:spLocks noChangeShapeType="1"/>
          </p:cNvSpPr>
          <p:nvPr/>
        </p:nvSpPr>
        <p:spPr bwMode="auto">
          <a:xfrm flipV="1">
            <a:off x="4181475" y="1284288"/>
            <a:ext cx="2201863" cy="15478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7" name="Line 57"/>
          <p:cNvSpPr>
            <a:spLocks noChangeShapeType="1"/>
          </p:cNvSpPr>
          <p:nvPr/>
        </p:nvSpPr>
        <p:spPr bwMode="auto">
          <a:xfrm>
            <a:off x="6410325" y="1349375"/>
            <a:ext cx="0" cy="1828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8" name="Line 58"/>
          <p:cNvSpPr>
            <a:spLocks noChangeShapeType="1"/>
          </p:cNvSpPr>
          <p:nvPr/>
        </p:nvSpPr>
        <p:spPr bwMode="auto">
          <a:xfrm flipH="1">
            <a:off x="6448425" y="3132138"/>
            <a:ext cx="0"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099" name="Line 59"/>
          <p:cNvSpPr>
            <a:spLocks noChangeShapeType="1"/>
          </p:cNvSpPr>
          <p:nvPr/>
        </p:nvSpPr>
        <p:spPr bwMode="auto">
          <a:xfrm>
            <a:off x="6486525" y="1273175"/>
            <a:ext cx="838200" cy="2667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0" name="Line 60"/>
          <p:cNvSpPr>
            <a:spLocks noChangeShapeType="1"/>
          </p:cNvSpPr>
          <p:nvPr/>
        </p:nvSpPr>
        <p:spPr bwMode="auto">
          <a:xfrm>
            <a:off x="7324725" y="3940175"/>
            <a:ext cx="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1" name="Line 61"/>
          <p:cNvSpPr>
            <a:spLocks noChangeShapeType="1"/>
          </p:cNvSpPr>
          <p:nvPr/>
        </p:nvSpPr>
        <p:spPr bwMode="auto">
          <a:xfrm flipV="1">
            <a:off x="3971925" y="1273175"/>
            <a:ext cx="2514600" cy="1428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2" name="Line 62"/>
          <p:cNvSpPr>
            <a:spLocks noChangeShapeType="1"/>
          </p:cNvSpPr>
          <p:nvPr/>
        </p:nvSpPr>
        <p:spPr bwMode="auto">
          <a:xfrm flipV="1">
            <a:off x="4035425" y="1287463"/>
            <a:ext cx="2427288" cy="13668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3" name="Line 63"/>
          <p:cNvSpPr>
            <a:spLocks noChangeShapeType="1"/>
          </p:cNvSpPr>
          <p:nvPr/>
        </p:nvSpPr>
        <p:spPr bwMode="auto">
          <a:xfrm>
            <a:off x="6467475" y="1276350"/>
            <a:ext cx="917575" cy="2701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3104" name="Line 64"/>
          <p:cNvSpPr>
            <a:spLocks noChangeShapeType="1"/>
          </p:cNvSpPr>
          <p:nvPr/>
        </p:nvSpPr>
        <p:spPr bwMode="auto">
          <a:xfrm>
            <a:off x="7370763" y="3940175"/>
            <a:ext cx="258762" cy="11620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99385" name="Text Box 65"/>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99386" name="Text Box 66"/>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68" name="Slide Number Placeholder 67"/>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1779171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3084"/>
                                        </p:tgtEl>
                                        <p:attrNameLst>
                                          <p:attrName>style.visibility</p:attrName>
                                        </p:attrNameLst>
                                      </p:cBhvr>
                                      <p:to>
                                        <p:strVal val="visible"/>
                                      </p:to>
                                    </p:set>
                                    <p:animEffect transition="in" filter="dissolve">
                                      <p:cBhvr>
                                        <p:cTn id="7" dur="500"/>
                                        <p:tgtEl>
                                          <p:spTgt spid="29030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3086"/>
                                        </p:tgtEl>
                                        <p:attrNameLst>
                                          <p:attrName>style.visibility</p:attrName>
                                        </p:attrNameLst>
                                      </p:cBhvr>
                                      <p:to>
                                        <p:strVal val="visible"/>
                                      </p:to>
                                    </p:set>
                                    <p:animEffect transition="in" filter="dissolve">
                                      <p:cBhvr>
                                        <p:cTn id="11" dur="500"/>
                                        <p:tgtEl>
                                          <p:spTgt spid="290308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3090"/>
                                        </p:tgtEl>
                                        <p:attrNameLst>
                                          <p:attrName>style.visibility</p:attrName>
                                        </p:attrNameLst>
                                      </p:cBhvr>
                                      <p:to>
                                        <p:strVal val="visible"/>
                                      </p:to>
                                    </p:set>
                                    <p:animEffect transition="in" filter="wipe(left)">
                                      <p:cBhvr>
                                        <p:cTn id="15" dur="500"/>
                                        <p:tgtEl>
                                          <p:spTgt spid="2903090"/>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3091"/>
                                        </p:tgtEl>
                                        <p:attrNameLst>
                                          <p:attrName>style.visibility</p:attrName>
                                        </p:attrNameLst>
                                      </p:cBhvr>
                                      <p:to>
                                        <p:strVal val="visible"/>
                                      </p:to>
                                    </p:set>
                                    <p:animEffect transition="in" filter="wipe(up)">
                                      <p:cBhvr>
                                        <p:cTn id="19" dur="500"/>
                                        <p:tgtEl>
                                          <p:spTgt spid="2903091"/>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3092"/>
                                        </p:tgtEl>
                                        <p:attrNameLst>
                                          <p:attrName>style.visibility</p:attrName>
                                        </p:attrNameLst>
                                      </p:cBhvr>
                                      <p:to>
                                        <p:strVal val="visible"/>
                                      </p:to>
                                    </p:set>
                                    <p:animEffect transition="in" filter="wipe(up)">
                                      <p:cBhvr>
                                        <p:cTn id="23" dur="500"/>
                                        <p:tgtEl>
                                          <p:spTgt spid="2903092"/>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90309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90309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903092"/>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2903085"/>
                                        </p:tgtEl>
                                        <p:attrNameLst>
                                          <p:attrName>style.visibility</p:attrName>
                                        </p:attrNameLst>
                                      </p:cBhvr>
                                      <p:to>
                                        <p:strVal val="visible"/>
                                      </p:to>
                                    </p:set>
                                    <p:animEffect transition="in" filter="dissolve">
                                      <p:cBhvr>
                                        <p:cTn id="38" dur="500"/>
                                        <p:tgtEl>
                                          <p:spTgt spid="2903085"/>
                                        </p:tgtEl>
                                      </p:cBhvr>
                                    </p:animEffect>
                                  </p:childTnLst>
                                </p:cTn>
                              </p:par>
                            </p:childTnLst>
                          </p:cTn>
                        </p:par>
                        <p:par>
                          <p:cTn id="39" fill="hold" nodeType="after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903093"/>
                                        </p:tgtEl>
                                        <p:attrNameLst>
                                          <p:attrName>style.visibility</p:attrName>
                                        </p:attrNameLst>
                                      </p:cBhvr>
                                      <p:to>
                                        <p:strVal val="visible"/>
                                      </p:to>
                                    </p:set>
                                    <p:animEffect transition="in" filter="wipe(left)">
                                      <p:cBhvr>
                                        <p:cTn id="42" dur="500"/>
                                        <p:tgtEl>
                                          <p:spTgt spid="2903093"/>
                                        </p:tgtEl>
                                      </p:cBhvr>
                                    </p:animEffect>
                                  </p:childTnLst>
                                </p:cTn>
                              </p:par>
                            </p:childTnLst>
                          </p:cTn>
                        </p:par>
                        <p:par>
                          <p:cTn id="43" fill="hold" nodeType="afterGroup">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903094"/>
                                        </p:tgtEl>
                                        <p:attrNameLst>
                                          <p:attrName>style.visibility</p:attrName>
                                        </p:attrNameLst>
                                      </p:cBhvr>
                                      <p:to>
                                        <p:strVal val="visible"/>
                                      </p:to>
                                    </p:set>
                                    <p:animEffect transition="in" filter="wipe(up)">
                                      <p:cBhvr>
                                        <p:cTn id="46" dur="500"/>
                                        <p:tgtEl>
                                          <p:spTgt spid="2903094"/>
                                        </p:tgtEl>
                                      </p:cBhvr>
                                    </p:animEffect>
                                  </p:childTnLst>
                                </p:cTn>
                              </p:par>
                            </p:childTnLst>
                          </p:cTn>
                        </p:par>
                        <p:par>
                          <p:cTn id="47" fill="hold" nodeType="afterGroup">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2903095"/>
                                        </p:tgtEl>
                                        <p:attrNameLst>
                                          <p:attrName>style.visibility</p:attrName>
                                        </p:attrNameLst>
                                      </p:cBhvr>
                                      <p:to>
                                        <p:strVal val="visible"/>
                                      </p:to>
                                    </p:set>
                                    <p:animEffect transition="in" filter="wipe(up)">
                                      <p:cBhvr>
                                        <p:cTn id="50" dur="500"/>
                                        <p:tgtEl>
                                          <p:spTgt spid="2903095"/>
                                        </p:tgtEl>
                                      </p:cBhvr>
                                    </p:animEffect>
                                  </p:childTnLst>
                                </p:cTn>
                              </p:par>
                            </p:childTnLst>
                          </p:cTn>
                        </p:par>
                        <p:par>
                          <p:cTn id="51" fill="hold" nodeType="afterGroup">
                            <p:stCondLst>
                              <p:cond delay="2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nodeType="afterGroup">
                            <p:stCondLst>
                              <p:cond delay="2500"/>
                            </p:stCondLst>
                            <p:childTnLst>
                              <p:par>
                                <p:cTn id="56" presetID="1" presetClass="exit" presetSubtype="0" fill="hold" grpId="1" nodeType="afterEffect">
                                  <p:stCondLst>
                                    <p:cond delay="0"/>
                                  </p:stCondLst>
                                  <p:childTnLst>
                                    <p:set>
                                      <p:cBhvr>
                                        <p:cTn id="57" dur="1" fill="hold">
                                          <p:stCondLst>
                                            <p:cond delay="0"/>
                                          </p:stCondLst>
                                        </p:cTn>
                                        <p:tgtEl>
                                          <p:spTgt spid="290309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309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3093"/>
                                        </p:tgtEl>
                                        <p:attrNameLst>
                                          <p:attrName>style.visibility</p:attrName>
                                        </p:attrNameLst>
                                      </p:cBhvr>
                                      <p:to>
                                        <p:strVal val="hidden"/>
                                      </p:to>
                                    </p:set>
                                  </p:childTnLst>
                                </p:cTn>
                              </p:par>
                            </p:childTnLst>
                          </p:cTn>
                        </p:par>
                        <p:par>
                          <p:cTn id="62" fill="hold" nodeType="afterGroup">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2903088"/>
                                        </p:tgtEl>
                                        <p:attrNameLst>
                                          <p:attrName>style.visibility</p:attrName>
                                        </p:attrNameLst>
                                      </p:cBhvr>
                                      <p:to>
                                        <p:strVal val="visible"/>
                                      </p:to>
                                    </p:set>
                                    <p:animEffect transition="in" filter="dissolve">
                                      <p:cBhvr>
                                        <p:cTn id="65" dur="500"/>
                                        <p:tgtEl>
                                          <p:spTgt spid="2903088"/>
                                        </p:tgtEl>
                                      </p:cBhvr>
                                    </p:animEffect>
                                  </p:childTnLst>
                                </p:cTn>
                              </p:par>
                            </p:childTnLst>
                          </p:cTn>
                        </p:par>
                        <p:par>
                          <p:cTn id="66" fill="hold" nodeType="afterGroup">
                            <p:stCondLst>
                              <p:cond delay="3000"/>
                            </p:stCondLst>
                            <p:childTnLst>
                              <p:par>
                                <p:cTn id="67" presetID="22" presetClass="entr" presetSubtype="8" fill="hold" grpId="0" nodeType="afterEffect">
                                  <p:stCondLst>
                                    <p:cond delay="0"/>
                                  </p:stCondLst>
                                  <p:childTnLst>
                                    <p:set>
                                      <p:cBhvr>
                                        <p:cTn id="68" dur="1" fill="hold">
                                          <p:stCondLst>
                                            <p:cond delay="0"/>
                                          </p:stCondLst>
                                        </p:cTn>
                                        <p:tgtEl>
                                          <p:spTgt spid="2903096"/>
                                        </p:tgtEl>
                                        <p:attrNameLst>
                                          <p:attrName>style.visibility</p:attrName>
                                        </p:attrNameLst>
                                      </p:cBhvr>
                                      <p:to>
                                        <p:strVal val="visible"/>
                                      </p:to>
                                    </p:set>
                                    <p:animEffect transition="in" filter="wipe(left)">
                                      <p:cBhvr>
                                        <p:cTn id="69" dur="500"/>
                                        <p:tgtEl>
                                          <p:spTgt spid="2903096"/>
                                        </p:tgtEl>
                                      </p:cBhvr>
                                    </p:animEffect>
                                  </p:childTnLst>
                                </p:cTn>
                              </p:par>
                            </p:childTnLst>
                          </p:cTn>
                        </p:par>
                        <p:par>
                          <p:cTn id="70" fill="hold" nodeType="afterGroup">
                            <p:stCondLst>
                              <p:cond delay="3500"/>
                            </p:stCondLst>
                            <p:childTnLst>
                              <p:par>
                                <p:cTn id="71" presetID="22" presetClass="entr" presetSubtype="1" fill="hold" grpId="0" nodeType="afterEffect">
                                  <p:stCondLst>
                                    <p:cond delay="0"/>
                                  </p:stCondLst>
                                  <p:childTnLst>
                                    <p:set>
                                      <p:cBhvr>
                                        <p:cTn id="72" dur="1" fill="hold">
                                          <p:stCondLst>
                                            <p:cond delay="0"/>
                                          </p:stCondLst>
                                        </p:cTn>
                                        <p:tgtEl>
                                          <p:spTgt spid="2903097"/>
                                        </p:tgtEl>
                                        <p:attrNameLst>
                                          <p:attrName>style.visibility</p:attrName>
                                        </p:attrNameLst>
                                      </p:cBhvr>
                                      <p:to>
                                        <p:strVal val="visible"/>
                                      </p:to>
                                    </p:set>
                                    <p:animEffect transition="in" filter="wipe(up)">
                                      <p:cBhvr>
                                        <p:cTn id="73" dur="500"/>
                                        <p:tgtEl>
                                          <p:spTgt spid="2903097"/>
                                        </p:tgtEl>
                                      </p:cBhvr>
                                    </p:animEffect>
                                  </p:childTnLst>
                                </p:cTn>
                              </p:par>
                            </p:childTnLst>
                          </p:cTn>
                        </p:par>
                        <p:par>
                          <p:cTn id="74" fill="hold" nodeType="afterGroup">
                            <p:stCondLst>
                              <p:cond delay="4000"/>
                            </p:stCondLst>
                            <p:childTnLst>
                              <p:par>
                                <p:cTn id="75" presetID="22" presetClass="entr" presetSubtype="1" fill="hold" grpId="0" nodeType="afterEffect">
                                  <p:stCondLst>
                                    <p:cond delay="0"/>
                                  </p:stCondLst>
                                  <p:childTnLst>
                                    <p:set>
                                      <p:cBhvr>
                                        <p:cTn id="76" dur="1" fill="hold">
                                          <p:stCondLst>
                                            <p:cond delay="0"/>
                                          </p:stCondLst>
                                        </p:cTn>
                                        <p:tgtEl>
                                          <p:spTgt spid="2903098"/>
                                        </p:tgtEl>
                                        <p:attrNameLst>
                                          <p:attrName>style.visibility</p:attrName>
                                        </p:attrNameLst>
                                      </p:cBhvr>
                                      <p:to>
                                        <p:strVal val="visible"/>
                                      </p:to>
                                    </p:set>
                                    <p:animEffect transition="in" filter="wipe(up)">
                                      <p:cBhvr>
                                        <p:cTn id="77" dur="500"/>
                                        <p:tgtEl>
                                          <p:spTgt spid="2903098"/>
                                        </p:tgtEl>
                                      </p:cBhvr>
                                    </p:animEffect>
                                  </p:childTnLst>
                                </p:cTn>
                              </p:par>
                            </p:childTnLst>
                          </p:cTn>
                        </p:par>
                        <p:par>
                          <p:cTn id="78" fill="hold" nodeType="afterGroup">
                            <p:stCondLst>
                              <p:cond delay="4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nodeType="afterGroup">
                            <p:stCondLst>
                              <p:cond delay="5000"/>
                            </p:stCondLst>
                            <p:childTnLst>
                              <p:par>
                                <p:cTn id="83" presetID="1" presetClass="exit" presetSubtype="0" fill="hold" grpId="1" nodeType="afterEffect">
                                  <p:stCondLst>
                                    <p:cond delay="0"/>
                                  </p:stCondLst>
                                  <p:childTnLst>
                                    <p:set>
                                      <p:cBhvr>
                                        <p:cTn id="84" dur="1" fill="hold">
                                          <p:stCondLst>
                                            <p:cond delay="0"/>
                                          </p:stCondLst>
                                        </p:cTn>
                                        <p:tgtEl>
                                          <p:spTgt spid="290309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309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3098"/>
                                        </p:tgtEl>
                                        <p:attrNameLst>
                                          <p:attrName>style.visibility</p:attrName>
                                        </p:attrNameLst>
                                      </p:cBhvr>
                                      <p:to>
                                        <p:strVal val="hidden"/>
                                      </p:to>
                                    </p:set>
                                  </p:childTnLst>
                                </p:cTn>
                              </p:par>
                            </p:childTnLst>
                          </p:cTn>
                        </p:par>
                        <p:par>
                          <p:cTn id="89" fill="hold" nodeType="afterGroup">
                            <p:stCondLst>
                              <p:cond delay="5000"/>
                            </p:stCondLst>
                            <p:childTnLst>
                              <p:par>
                                <p:cTn id="90" presetID="9" presetClass="entr" presetSubtype="0" fill="hold" grpId="0" nodeType="afterEffect">
                                  <p:stCondLst>
                                    <p:cond delay="0"/>
                                  </p:stCondLst>
                                  <p:childTnLst>
                                    <p:set>
                                      <p:cBhvr>
                                        <p:cTn id="91" dur="1" fill="hold">
                                          <p:stCondLst>
                                            <p:cond delay="0"/>
                                          </p:stCondLst>
                                        </p:cTn>
                                        <p:tgtEl>
                                          <p:spTgt spid="2903087"/>
                                        </p:tgtEl>
                                        <p:attrNameLst>
                                          <p:attrName>style.visibility</p:attrName>
                                        </p:attrNameLst>
                                      </p:cBhvr>
                                      <p:to>
                                        <p:strVal val="visible"/>
                                      </p:to>
                                    </p:set>
                                    <p:animEffect transition="in" filter="dissolve">
                                      <p:cBhvr>
                                        <p:cTn id="92" dur="500"/>
                                        <p:tgtEl>
                                          <p:spTgt spid="2903087"/>
                                        </p:tgtEl>
                                      </p:cBhvr>
                                    </p:animEffect>
                                  </p:childTnLst>
                                </p:cTn>
                              </p:par>
                            </p:childTnLst>
                          </p:cTn>
                        </p:par>
                        <p:par>
                          <p:cTn id="93" fill="hold" nodeType="afterGroup">
                            <p:stCondLst>
                              <p:cond delay="5500"/>
                            </p:stCondLst>
                            <p:childTnLst>
                              <p:par>
                                <p:cTn id="94" presetID="22" presetClass="entr" presetSubtype="8" fill="hold" grpId="0" nodeType="afterEffect">
                                  <p:stCondLst>
                                    <p:cond delay="0"/>
                                  </p:stCondLst>
                                  <p:childTnLst>
                                    <p:set>
                                      <p:cBhvr>
                                        <p:cTn id="95" dur="1" fill="hold">
                                          <p:stCondLst>
                                            <p:cond delay="0"/>
                                          </p:stCondLst>
                                        </p:cTn>
                                        <p:tgtEl>
                                          <p:spTgt spid="2903101"/>
                                        </p:tgtEl>
                                        <p:attrNameLst>
                                          <p:attrName>style.visibility</p:attrName>
                                        </p:attrNameLst>
                                      </p:cBhvr>
                                      <p:to>
                                        <p:strVal val="visible"/>
                                      </p:to>
                                    </p:set>
                                    <p:animEffect transition="in" filter="wipe(left)">
                                      <p:cBhvr>
                                        <p:cTn id="96" dur="500"/>
                                        <p:tgtEl>
                                          <p:spTgt spid="2903101"/>
                                        </p:tgtEl>
                                      </p:cBhvr>
                                    </p:animEffect>
                                  </p:childTnLst>
                                </p:cTn>
                              </p:par>
                            </p:childTnLst>
                          </p:cTn>
                        </p:par>
                        <p:par>
                          <p:cTn id="97" fill="hold" nodeType="afterGroup">
                            <p:stCondLst>
                              <p:cond delay="6000"/>
                            </p:stCondLst>
                            <p:childTnLst>
                              <p:par>
                                <p:cTn id="98" presetID="22" presetClass="entr" presetSubtype="1" fill="hold" grpId="0" nodeType="afterEffect">
                                  <p:stCondLst>
                                    <p:cond delay="0"/>
                                  </p:stCondLst>
                                  <p:childTnLst>
                                    <p:set>
                                      <p:cBhvr>
                                        <p:cTn id="99" dur="1" fill="hold">
                                          <p:stCondLst>
                                            <p:cond delay="0"/>
                                          </p:stCondLst>
                                        </p:cTn>
                                        <p:tgtEl>
                                          <p:spTgt spid="2903099"/>
                                        </p:tgtEl>
                                        <p:attrNameLst>
                                          <p:attrName>style.visibility</p:attrName>
                                        </p:attrNameLst>
                                      </p:cBhvr>
                                      <p:to>
                                        <p:strVal val="visible"/>
                                      </p:to>
                                    </p:set>
                                    <p:animEffect transition="in" filter="wipe(up)">
                                      <p:cBhvr>
                                        <p:cTn id="100" dur="500"/>
                                        <p:tgtEl>
                                          <p:spTgt spid="2903099"/>
                                        </p:tgtEl>
                                      </p:cBhvr>
                                    </p:animEffect>
                                  </p:childTnLst>
                                </p:cTn>
                              </p:par>
                            </p:childTnLst>
                          </p:cTn>
                        </p:par>
                        <p:par>
                          <p:cTn id="101" fill="hold" nodeType="afterGroup">
                            <p:stCondLst>
                              <p:cond delay="6500"/>
                            </p:stCondLst>
                            <p:childTnLst>
                              <p:par>
                                <p:cTn id="102" presetID="22" presetClass="entr" presetSubtype="1" fill="hold" grpId="0" nodeType="afterEffect">
                                  <p:stCondLst>
                                    <p:cond delay="0"/>
                                  </p:stCondLst>
                                  <p:childTnLst>
                                    <p:set>
                                      <p:cBhvr>
                                        <p:cTn id="103" dur="1" fill="hold">
                                          <p:stCondLst>
                                            <p:cond delay="0"/>
                                          </p:stCondLst>
                                        </p:cTn>
                                        <p:tgtEl>
                                          <p:spTgt spid="2903100"/>
                                        </p:tgtEl>
                                        <p:attrNameLst>
                                          <p:attrName>style.visibility</p:attrName>
                                        </p:attrNameLst>
                                      </p:cBhvr>
                                      <p:to>
                                        <p:strVal val="visible"/>
                                      </p:to>
                                    </p:set>
                                    <p:animEffect transition="in" filter="wipe(up)">
                                      <p:cBhvr>
                                        <p:cTn id="104" dur="500"/>
                                        <p:tgtEl>
                                          <p:spTgt spid="2903100"/>
                                        </p:tgtEl>
                                      </p:cBhvr>
                                    </p:animEffect>
                                  </p:childTnLst>
                                </p:cTn>
                              </p:par>
                            </p:childTnLst>
                          </p:cTn>
                        </p:par>
                        <p:par>
                          <p:cTn id="105" fill="hold" nodeType="afterGroup">
                            <p:stCondLst>
                              <p:cond delay="7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nodeType="afterGroup">
                            <p:stCondLst>
                              <p:cond delay="7500"/>
                            </p:stCondLst>
                            <p:childTnLst>
                              <p:par>
                                <p:cTn id="110" presetID="1" presetClass="exit" presetSubtype="0" fill="hold" grpId="1" nodeType="afterEffect">
                                  <p:stCondLst>
                                    <p:cond delay="0"/>
                                  </p:stCondLst>
                                  <p:childTnLst>
                                    <p:set>
                                      <p:cBhvr>
                                        <p:cTn id="111" dur="1" fill="hold">
                                          <p:stCondLst>
                                            <p:cond delay="0"/>
                                          </p:stCondLst>
                                        </p:cTn>
                                        <p:tgtEl>
                                          <p:spTgt spid="290309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903100"/>
                                        </p:tgtEl>
                                        <p:attrNameLst>
                                          <p:attrName>style.visibility</p:attrName>
                                        </p:attrNameLst>
                                      </p:cBhvr>
                                      <p:to>
                                        <p:strVal val="hidden"/>
                                      </p:to>
                                    </p:set>
                                  </p:childTnLst>
                                </p:cTn>
                              </p:par>
                            </p:childTnLst>
                          </p:cTn>
                        </p:par>
                        <p:par>
                          <p:cTn id="114" fill="hold" nodeType="afterGroup">
                            <p:stCondLst>
                              <p:cond delay="7500"/>
                            </p:stCondLst>
                            <p:childTnLst>
                              <p:par>
                                <p:cTn id="115" presetID="1" presetClass="exit" presetSubtype="0" fill="hold" grpId="1" nodeType="afterEffect">
                                  <p:stCondLst>
                                    <p:cond delay="0"/>
                                  </p:stCondLst>
                                  <p:childTnLst>
                                    <p:set>
                                      <p:cBhvr>
                                        <p:cTn id="116" dur="1" fill="hold">
                                          <p:stCondLst>
                                            <p:cond delay="0"/>
                                          </p:stCondLst>
                                        </p:cTn>
                                        <p:tgtEl>
                                          <p:spTgt spid="2903101"/>
                                        </p:tgtEl>
                                        <p:attrNameLst>
                                          <p:attrName>style.visibility</p:attrName>
                                        </p:attrNameLst>
                                      </p:cBhvr>
                                      <p:to>
                                        <p:strVal val="hidden"/>
                                      </p:to>
                                    </p:set>
                                  </p:childTnLst>
                                </p:cTn>
                              </p:par>
                            </p:childTnLst>
                          </p:cTn>
                        </p:par>
                        <p:par>
                          <p:cTn id="117" fill="hold" nodeType="afterGroup">
                            <p:stCondLst>
                              <p:cond delay="7500"/>
                            </p:stCondLst>
                            <p:childTnLst>
                              <p:par>
                                <p:cTn id="118" presetID="9" presetClass="entr" presetSubtype="0" fill="hold" grpId="0" nodeType="afterEffect">
                                  <p:stCondLst>
                                    <p:cond delay="0"/>
                                  </p:stCondLst>
                                  <p:childTnLst>
                                    <p:set>
                                      <p:cBhvr>
                                        <p:cTn id="119" dur="1" fill="hold">
                                          <p:stCondLst>
                                            <p:cond delay="0"/>
                                          </p:stCondLst>
                                        </p:cTn>
                                        <p:tgtEl>
                                          <p:spTgt spid="2903089"/>
                                        </p:tgtEl>
                                        <p:attrNameLst>
                                          <p:attrName>style.visibility</p:attrName>
                                        </p:attrNameLst>
                                      </p:cBhvr>
                                      <p:to>
                                        <p:strVal val="visible"/>
                                      </p:to>
                                    </p:set>
                                    <p:animEffect transition="in" filter="dissolve">
                                      <p:cBhvr>
                                        <p:cTn id="120" dur="500"/>
                                        <p:tgtEl>
                                          <p:spTgt spid="2903089"/>
                                        </p:tgtEl>
                                      </p:cBhvr>
                                    </p:animEffect>
                                  </p:childTnLst>
                                </p:cTn>
                              </p:par>
                            </p:childTnLst>
                          </p:cTn>
                        </p:par>
                        <p:par>
                          <p:cTn id="121" fill="hold" nodeType="afterGroup">
                            <p:stCondLst>
                              <p:cond delay="8000"/>
                            </p:stCondLst>
                            <p:childTnLst>
                              <p:par>
                                <p:cTn id="122" presetID="22" presetClass="entr" presetSubtype="8" fill="hold" grpId="0" nodeType="afterEffect">
                                  <p:stCondLst>
                                    <p:cond delay="0"/>
                                  </p:stCondLst>
                                  <p:childTnLst>
                                    <p:set>
                                      <p:cBhvr>
                                        <p:cTn id="123" dur="1" fill="hold">
                                          <p:stCondLst>
                                            <p:cond delay="0"/>
                                          </p:stCondLst>
                                        </p:cTn>
                                        <p:tgtEl>
                                          <p:spTgt spid="2903102"/>
                                        </p:tgtEl>
                                        <p:attrNameLst>
                                          <p:attrName>style.visibility</p:attrName>
                                        </p:attrNameLst>
                                      </p:cBhvr>
                                      <p:to>
                                        <p:strVal val="visible"/>
                                      </p:to>
                                    </p:set>
                                    <p:animEffect transition="in" filter="wipe(left)">
                                      <p:cBhvr>
                                        <p:cTn id="124" dur="500"/>
                                        <p:tgtEl>
                                          <p:spTgt spid="2903102"/>
                                        </p:tgtEl>
                                      </p:cBhvr>
                                    </p:animEffect>
                                  </p:childTnLst>
                                </p:cTn>
                              </p:par>
                            </p:childTnLst>
                          </p:cTn>
                        </p:par>
                        <p:par>
                          <p:cTn id="125" fill="hold" nodeType="afterGroup">
                            <p:stCondLst>
                              <p:cond delay="8500"/>
                            </p:stCondLst>
                            <p:childTnLst>
                              <p:par>
                                <p:cTn id="126" presetID="22" presetClass="entr" presetSubtype="1" fill="hold" grpId="0" nodeType="afterEffect">
                                  <p:stCondLst>
                                    <p:cond delay="0"/>
                                  </p:stCondLst>
                                  <p:childTnLst>
                                    <p:set>
                                      <p:cBhvr>
                                        <p:cTn id="127" dur="1" fill="hold">
                                          <p:stCondLst>
                                            <p:cond delay="0"/>
                                          </p:stCondLst>
                                        </p:cTn>
                                        <p:tgtEl>
                                          <p:spTgt spid="2903103"/>
                                        </p:tgtEl>
                                        <p:attrNameLst>
                                          <p:attrName>style.visibility</p:attrName>
                                        </p:attrNameLst>
                                      </p:cBhvr>
                                      <p:to>
                                        <p:strVal val="visible"/>
                                      </p:to>
                                    </p:set>
                                    <p:animEffect transition="in" filter="wipe(up)">
                                      <p:cBhvr>
                                        <p:cTn id="128" dur="500"/>
                                        <p:tgtEl>
                                          <p:spTgt spid="2903103"/>
                                        </p:tgtEl>
                                      </p:cBhvr>
                                    </p:animEffect>
                                  </p:childTnLst>
                                </p:cTn>
                              </p:par>
                            </p:childTnLst>
                          </p:cTn>
                        </p:par>
                        <p:par>
                          <p:cTn id="129" fill="hold" nodeType="afterGroup">
                            <p:stCondLst>
                              <p:cond delay="9000"/>
                            </p:stCondLst>
                            <p:childTnLst>
                              <p:par>
                                <p:cTn id="130" presetID="22" presetClass="entr" presetSubtype="1" fill="hold" grpId="0" nodeType="afterEffect">
                                  <p:stCondLst>
                                    <p:cond delay="0"/>
                                  </p:stCondLst>
                                  <p:childTnLst>
                                    <p:set>
                                      <p:cBhvr>
                                        <p:cTn id="131" dur="1" fill="hold">
                                          <p:stCondLst>
                                            <p:cond delay="0"/>
                                          </p:stCondLst>
                                        </p:cTn>
                                        <p:tgtEl>
                                          <p:spTgt spid="2903104"/>
                                        </p:tgtEl>
                                        <p:attrNameLst>
                                          <p:attrName>style.visibility</p:attrName>
                                        </p:attrNameLst>
                                      </p:cBhvr>
                                      <p:to>
                                        <p:strVal val="visible"/>
                                      </p:to>
                                    </p:set>
                                    <p:animEffect transition="in" filter="wipe(up)">
                                      <p:cBhvr>
                                        <p:cTn id="132" dur="500"/>
                                        <p:tgtEl>
                                          <p:spTgt spid="2903104"/>
                                        </p:tgtEl>
                                      </p:cBhvr>
                                    </p:animEffect>
                                  </p:childTnLst>
                                </p:cTn>
                              </p:par>
                            </p:childTnLst>
                          </p:cTn>
                        </p:par>
                        <p:par>
                          <p:cTn id="133" fill="hold" nodeType="afterGroup">
                            <p:stCondLst>
                              <p:cond delay="9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nodeType="afterGroup">
                            <p:stCondLst>
                              <p:cond delay="10000"/>
                            </p:stCondLst>
                            <p:childTnLst>
                              <p:par>
                                <p:cTn id="138" presetID="1" presetClass="exit" presetSubtype="0" fill="hold" grpId="1" nodeType="afterEffect">
                                  <p:stCondLst>
                                    <p:cond delay="0"/>
                                  </p:stCondLst>
                                  <p:childTnLst>
                                    <p:set>
                                      <p:cBhvr>
                                        <p:cTn id="139" dur="1" fill="hold">
                                          <p:stCondLst>
                                            <p:cond delay="0"/>
                                          </p:stCondLst>
                                        </p:cTn>
                                        <p:tgtEl>
                                          <p:spTgt spid="2903102"/>
                                        </p:tgtEl>
                                        <p:attrNameLst>
                                          <p:attrName>style.visibility</p:attrName>
                                        </p:attrNameLst>
                                      </p:cBhvr>
                                      <p:to>
                                        <p:strVal val="hidden"/>
                                      </p:to>
                                    </p:set>
                                  </p:childTnLst>
                                </p:cTn>
                              </p:par>
                            </p:childTnLst>
                          </p:cTn>
                        </p:par>
                        <p:par>
                          <p:cTn id="140" fill="hold" nodeType="afterGroup">
                            <p:stCondLst>
                              <p:cond delay="10000"/>
                            </p:stCondLst>
                            <p:childTnLst>
                              <p:par>
                                <p:cTn id="141" presetID="1" presetClass="exit" presetSubtype="0" fill="hold" grpId="1" nodeType="afterEffect">
                                  <p:stCondLst>
                                    <p:cond delay="0"/>
                                  </p:stCondLst>
                                  <p:childTnLst>
                                    <p:set>
                                      <p:cBhvr>
                                        <p:cTn id="142" dur="1" fill="hold">
                                          <p:stCondLst>
                                            <p:cond delay="0"/>
                                          </p:stCondLst>
                                        </p:cTn>
                                        <p:tgtEl>
                                          <p:spTgt spid="2903103"/>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903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85" grpId="0" animBg="1"/>
      <p:bldP spid="2903086" grpId="0" animBg="1"/>
      <p:bldP spid="2903087" grpId="0" animBg="1"/>
      <p:bldP spid="2903088" grpId="0" animBg="1"/>
      <p:bldP spid="2903089" grpId="0" animBg="1"/>
      <p:bldP spid="2903090" grpId="0" animBg="1"/>
      <p:bldP spid="2903090" grpId="1" animBg="1"/>
      <p:bldP spid="2903091" grpId="0" animBg="1"/>
      <p:bldP spid="2903091" grpId="1" animBg="1"/>
      <p:bldP spid="2903092" grpId="0" animBg="1"/>
      <p:bldP spid="2903092" grpId="1" animBg="1"/>
      <p:bldP spid="2903093" grpId="0" animBg="1"/>
      <p:bldP spid="2903093" grpId="1" animBg="1"/>
      <p:bldP spid="2903094" grpId="0" animBg="1"/>
      <p:bldP spid="2903094" grpId="1" animBg="1"/>
      <p:bldP spid="2903095" grpId="0" animBg="1"/>
      <p:bldP spid="2903095" grpId="1" animBg="1"/>
      <p:bldP spid="2903096" grpId="0" animBg="1"/>
      <p:bldP spid="2903096" grpId="1" animBg="1"/>
      <p:bldP spid="2903097" grpId="0" animBg="1"/>
      <p:bldP spid="2903097" grpId="1" animBg="1"/>
      <p:bldP spid="2903098" grpId="0" animBg="1"/>
      <p:bldP spid="2903098" grpId="1" animBg="1"/>
      <p:bldP spid="2903099" grpId="0" animBg="1"/>
      <p:bldP spid="2903099" grpId="1" animBg="1"/>
      <p:bldP spid="2903100" grpId="0" animBg="1"/>
      <p:bldP spid="2903100" grpId="1" animBg="1"/>
      <p:bldP spid="2903101" grpId="0" animBg="1"/>
      <p:bldP spid="2903101" grpId="1" animBg="1"/>
      <p:bldP spid="2903102" grpId="0" animBg="1"/>
      <p:bldP spid="2903102" grpId="1" animBg="1"/>
      <p:bldP spid="2903103" grpId="0" animBg="1"/>
      <p:bldP spid="2903103" grpId="1" animBg="1"/>
      <p:bldP spid="2903104" grpId="0" animBg="1"/>
      <p:bldP spid="290310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0357"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29"/>
          <p:cNvGrpSpPr>
            <a:grpSpLocks/>
          </p:cNvGrpSpPr>
          <p:nvPr/>
        </p:nvGrpSpPr>
        <p:grpSpPr bwMode="auto">
          <a:xfrm>
            <a:off x="6486525" y="5083175"/>
            <a:ext cx="533400" cy="361950"/>
            <a:chOff x="3504" y="1728"/>
            <a:chExt cx="336" cy="228"/>
          </a:xfrm>
        </p:grpSpPr>
        <p:sp>
          <p:nvSpPr>
            <p:cNvPr id="100432" name="Line 30"/>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3" name="Picture 31"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2"/>
          <p:cNvGrpSpPr>
            <a:grpSpLocks/>
          </p:cNvGrpSpPr>
          <p:nvPr/>
        </p:nvGrpSpPr>
        <p:grpSpPr bwMode="auto">
          <a:xfrm>
            <a:off x="5876925" y="3940175"/>
            <a:ext cx="533400" cy="361950"/>
            <a:chOff x="3504" y="1728"/>
            <a:chExt cx="336" cy="228"/>
          </a:xfrm>
        </p:grpSpPr>
        <p:sp>
          <p:nvSpPr>
            <p:cNvPr id="100430" name="Line 33"/>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31" name="Picture 34"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5"/>
          <p:cNvGrpSpPr>
            <a:grpSpLocks/>
          </p:cNvGrpSpPr>
          <p:nvPr/>
        </p:nvGrpSpPr>
        <p:grpSpPr bwMode="auto">
          <a:xfrm>
            <a:off x="7096125" y="5083175"/>
            <a:ext cx="533400" cy="361950"/>
            <a:chOff x="3504" y="1728"/>
            <a:chExt cx="336" cy="228"/>
          </a:xfrm>
        </p:grpSpPr>
        <p:sp>
          <p:nvSpPr>
            <p:cNvPr id="100428" name="Line 36"/>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9" name="Picture 37"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8"/>
          <p:cNvGrpSpPr>
            <a:grpSpLocks/>
          </p:cNvGrpSpPr>
          <p:nvPr/>
        </p:nvGrpSpPr>
        <p:grpSpPr bwMode="auto">
          <a:xfrm>
            <a:off x="5572125" y="3711575"/>
            <a:ext cx="533400" cy="361950"/>
            <a:chOff x="3504" y="1728"/>
            <a:chExt cx="336" cy="228"/>
          </a:xfrm>
        </p:grpSpPr>
        <p:sp>
          <p:nvSpPr>
            <p:cNvPr id="100426" name="Line 39"/>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7" name="Picture 40"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1"/>
          <p:cNvGrpSpPr>
            <a:grpSpLocks/>
          </p:cNvGrpSpPr>
          <p:nvPr/>
        </p:nvGrpSpPr>
        <p:grpSpPr bwMode="auto">
          <a:xfrm>
            <a:off x="6810375" y="4813300"/>
            <a:ext cx="533400" cy="361950"/>
            <a:chOff x="3504" y="1728"/>
            <a:chExt cx="336" cy="228"/>
          </a:xfrm>
        </p:grpSpPr>
        <p:sp>
          <p:nvSpPr>
            <p:cNvPr id="100424" name="Line 42"/>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5" name="Picture 43"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63" name="Line 4"/>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4" name="Line 5"/>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5" name="Line 6"/>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66" name="Oval 7"/>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7" name="Oval 8"/>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8" name="Oval 9"/>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69" name="Line 10"/>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0" name="Line 11"/>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1" name="Line 12"/>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2" name="Oval 13"/>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3" name="Oval 14"/>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4" name="Oval 15"/>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5" name="Line 16"/>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6" name="Line 17"/>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7" name="Line 18"/>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78" name="Oval 19"/>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79" name="Oval 20"/>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0" name="Line 21"/>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1" name="Line 22"/>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2" name="Line 23"/>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383" name="AutoShape 24"/>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4" name="AutoShape 25"/>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5" name="AutoShape 26"/>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6" name="AutoShape 27"/>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87" name="AutoShape 28"/>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0388"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89"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0"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1"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2"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393"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65"/>
          <p:cNvGrpSpPr>
            <a:grpSpLocks/>
          </p:cNvGrpSpPr>
          <p:nvPr/>
        </p:nvGrpSpPr>
        <p:grpSpPr bwMode="auto">
          <a:xfrm>
            <a:off x="4197350" y="3336925"/>
            <a:ext cx="1600200" cy="1200150"/>
            <a:chOff x="2256" y="1152"/>
            <a:chExt cx="1008" cy="756"/>
          </a:xfrm>
        </p:grpSpPr>
        <p:sp>
          <p:nvSpPr>
            <p:cNvPr id="100422" name="Line 66"/>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3" name="Picture 67"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68"/>
          <p:cNvGrpSpPr>
            <a:grpSpLocks/>
          </p:cNvGrpSpPr>
          <p:nvPr/>
        </p:nvGrpSpPr>
        <p:grpSpPr bwMode="auto">
          <a:xfrm>
            <a:off x="4818063" y="3948113"/>
            <a:ext cx="1600200" cy="1200150"/>
            <a:chOff x="2256" y="1152"/>
            <a:chExt cx="1008" cy="756"/>
          </a:xfrm>
        </p:grpSpPr>
        <p:sp>
          <p:nvSpPr>
            <p:cNvPr id="100420" name="Line 69"/>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21" name="Picture 70"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71"/>
          <p:cNvGrpSpPr>
            <a:grpSpLocks/>
          </p:cNvGrpSpPr>
          <p:nvPr/>
        </p:nvGrpSpPr>
        <p:grpSpPr bwMode="auto">
          <a:xfrm>
            <a:off x="3587750" y="2795588"/>
            <a:ext cx="1600200" cy="1200150"/>
            <a:chOff x="2256" y="1152"/>
            <a:chExt cx="1008" cy="756"/>
          </a:xfrm>
        </p:grpSpPr>
        <p:sp>
          <p:nvSpPr>
            <p:cNvPr id="100418" name="Line 72"/>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0419" name="Picture 73"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97" name="Picture 7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6187" name="Picture 7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99" name="Oval 76"/>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0" name="Oval 77"/>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1" name="Oval 78"/>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2" name="Oval 79"/>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0403" name="Oval 80"/>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3" name="Line 81"/>
          <p:cNvSpPr>
            <a:spLocks noChangeShapeType="1"/>
          </p:cNvSpPr>
          <p:nvPr/>
        </p:nvSpPr>
        <p:spPr bwMode="auto">
          <a:xfrm flipH="1">
            <a:off x="5584825" y="1347788"/>
            <a:ext cx="669925" cy="8651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4" name="Line 82"/>
          <p:cNvSpPr>
            <a:spLocks noChangeShapeType="1"/>
          </p:cNvSpPr>
          <p:nvPr/>
        </p:nvSpPr>
        <p:spPr bwMode="auto">
          <a:xfrm flipH="1">
            <a:off x="5187950" y="2185988"/>
            <a:ext cx="390525"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5" name="Line 83"/>
          <p:cNvSpPr>
            <a:spLocks noChangeShapeType="1"/>
          </p:cNvSpPr>
          <p:nvPr/>
        </p:nvSpPr>
        <p:spPr bwMode="auto">
          <a:xfrm flipV="1">
            <a:off x="3282950" y="1347788"/>
            <a:ext cx="2971800" cy="1905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6" name="Oval 84"/>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7" name="Oval 85"/>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198" name="Line 86"/>
          <p:cNvSpPr>
            <a:spLocks noChangeShapeType="1"/>
          </p:cNvSpPr>
          <p:nvPr/>
        </p:nvSpPr>
        <p:spPr bwMode="auto">
          <a:xfrm flipV="1">
            <a:off x="3171825" y="1317625"/>
            <a:ext cx="3143250" cy="20034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199" name="Line 87"/>
          <p:cNvSpPr>
            <a:spLocks noChangeShapeType="1"/>
          </p:cNvSpPr>
          <p:nvPr/>
        </p:nvSpPr>
        <p:spPr bwMode="auto">
          <a:xfrm flipH="1">
            <a:off x="5589588"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0" name="Line 88"/>
          <p:cNvSpPr>
            <a:spLocks noChangeShapeType="1"/>
          </p:cNvSpPr>
          <p:nvPr/>
        </p:nvSpPr>
        <p:spPr bwMode="auto">
          <a:xfrm>
            <a:off x="5557838" y="2201863"/>
            <a:ext cx="252412"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1" name="Oval 89"/>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6202" name="Line 90"/>
          <p:cNvSpPr>
            <a:spLocks noChangeShapeType="1"/>
          </p:cNvSpPr>
          <p:nvPr/>
        </p:nvSpPr>
        <p:spPr bwMode="auto">
          <a:xfrm flipV="1">
            <a:off x="3233738" y="1298575"/>
            <a:ext cx="3189287" cy="20145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3" name="Line 91"/>
          <p:cNvSpPr>
            <a:spLocks noChangeShapeType="1"/>
          </p:cNvSpPr>
          <p:nvPr/>
        </p:nvSpPr>
        <p:spPr bwMode="auto">
          <a:xfrm>
            <a:off x="6396038" y="1304925"/>
            <a:ext cx="25400" cy="180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6204" name="Line 92"/>
          <p:cNvSpPr>
            <a:spLocks noChangeShapeType="1"/>
          </p:cNvSpPr>
          <p:nvPr/>
        </p:nvSpPr>
        <p:spPr bwMode="auto">
          <a:xfrm>
            <a:off x="6430963" y="3074988"/>
            <a:ext cx="12700" cy="8953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0416" name="Text Box 93"/>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0417" name="Text Box 94"/>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81" name="Slide Number Placeholder 80"/>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413895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6187"/>
                                        </p:tgtEl>
                                        <p:attrNameLst>
                                          <p:attrName>style.visibility</p:attrName>
                                        </p:attrNameLst>
                                      </p:cBhvr>
                                      <p:to>
                                        <p:strVal val="visible"/>
                                      </p:to>
                                    </p:set>
                                    <p:animEffect transition="in" filter="dissolve">
                                      <p:cBhvr>
                                        <p:cTn id="7" dur="500"/>
                                        <p:tgtEl>
                                          <p:spTgt spid="290618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6196"/>
                                        </p:tgtEl>
                                        <p:attrNameLst>
                                          <p:attrName>style.visibility</p:attrName>
                                        </p:attrNameLst>
                                      </p:cBhvr>
                                      <p:to>
                                        <p:strVal val="visible"/>
                                      </p:to>
                                    </p:set>
                                    <p:animEffect transition="in" filter="dissolve">
                                      <p:cBhvr>
                                        <p:cTn id="11" dur="500"/>
                                        <p:tgtEl>
                                          <p:spTgt spid="290619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6195"/>
                                        </p:tgtEl>
                                        <p:attrNameLst>
                                          <p:attrName>style.visibility</p:attrName>
                                        </p:attrNameLst>
                                      </p:cBhvr>
                                      <p:to>
                                        <p:strVal val="visible"/>
                                      </p:to>
                                    </p:set>
                                    <p:animEffect transition="in" filter="wipe(left)">
                                      <p:cBhvr>
                                        <p:cTn id="15" dur="500"/>
                                        <p:tgtEl>
                                          <p:spTgt spid="2906195"/>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6193"/>
                                        </p:tgtEl>
                                        <p:attrNameLst>
                                          <p:attrName>style.visibility</p:attrName>
                                        </p:attrNameLst>
                                      </p:cBhvr>
                                      <p:to>
                                        <p:strVal val="visible"/>
                                      </p:to>
                                    </p:set>
                                    <p:animEffect transition="in" filter="wipe(up)">
                                      <p:cBhvr>
                                        <p:cTn id="19" dur="500"/>
                                        <p:tgtEl>
                                          <p:spTgt spid="29061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6194"/>
                                        </p:tgtEl>
                                        <p:attrNameLst>
                                          <p:attrName>style.visibility</p:attrName>
                                        </p:attrNameLst>
                                      </p:cBhvr>
                                      <p:to>
                                        <p:strVal val="visible"/>
                                      </p:to>
                                    </p:set>
                                    <p:animEffect transition="in" filter="wipe(up)">
                                      <p:cBhvr>
                                        <p:cTn id="23" dur="500"/>
                                        <p:tgtEl>
                                          <p:spTgt spid="29061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619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61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61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6197"/>
                                        </p:tgtEl>
                                        <p:attrNameLst>
                                          <p:attrName>style.visibility</p:attrName>
                                        </p:attrNameLst>
                                      </p:cBhvr>
                                      <p:to>
                                        <p:strVal val="visible"/>
                                      </p:to>
                                    </p:set>
                                    <p:animEffect transition="in" filter="dissolve">
                                      <p:cBhvr>
                                        <p:cTn id="38" dur="500"/>
                                        <p:tgtEl>
                                          <p:spTgt spid="2906197"/>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6198"/>
                                        </p:tgtEl>
                                        <p:attrNameLst>
                                          <p:attrName>style.visibility</p:attrName>
                                        </p:attrNameLst>
                                      </p:cBhvr>
                                      <p:to>
                                        <p:strVal val="visible"/>
                                      </p:to>
                                    </p:set>
                                    <p:animEffect transition="in" filter="wipe(left)">
                                      <p:cBhvr>
                                        <p:cTn id="42" dur="500"/>
                                        <p:tgtEl>
                                          <p:spTgt spid="2906198"/>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6199"/>
                                        </p:tgtEl>
                                        <p:attrNameLst>
                                          <p:attrName>style.visibility</p:attrName>
                                        </p:attrNameLst>
                                      </p:cBhvr>
                                      <p:to>
                                        <p:strVal val="visible"/>
                                      </p:to>
                                    </p:set>
                                    <p:animEffect transition="in" filter="wipe(up)">
                                      <p:cBhvr>
                                        <p:cTn id="46" dur="500"/>
                                        <p:tgtEl>
                                          <p:spTgt spid="2906199"/>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6200"/>
                                        </p:tgtEl>
                                        <p:attrNameLst>
                                          <p:attrName>style.visibility</p:attrName>
                                        </p:attrNameLst>
                                      </p:cBhvr>
                                      <p:to>
                                        <p:strVal val="visible"/>
                                      </p:to>
                                    </p:set>
                                    <p:animEffect transition="in" filter="wipe(up)">
                                      <p:cBhvr>
                                        <p:cTn id="50" dur="500"/>
                                        <p:tgtEl>
                                          <p:spTgt spid="2906200"/>
                                        </p:tgtEl>
                                      </p:cBhvr>
                                    </p:animEffect>
                                  </p:childTnLst>
                                </p:cTn>
                              </p:par>
                            </p:childTnLst>
                          </p:cTn>
                        </p:par>
                        <p:par>
                          <p:cTn id="51" fill="hold" nodeType="afterGroup">
                            <p:stCondLst>
                              <p:cond delay="5000"/>
                            </p:stCondLst>
                            <p:childTnLst>
                              <p:par>
                                <p:cTn id="52" presetID="2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par>
                          <p:cTn id="55" fill="hold" nodeType="afterGroup">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290619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90619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06200"/>
                                        </p:tgtEl>
                                        <p:attrNameLst>
                                          <p:attrName>style.visibility</p:attrName>
                                        </p:attrNameLst>
                                      </p:cBhvr>
                                      <p:to>
                                        <p:strVal val="hidden"/>
                                      </p:to>
                                    </p:set>
                                  </p:childTnLst>
                                </p:cTn>
                              </p:par>
                            </p:childTnLst>
                          </p:cTn>
                        </p:par>
                        <p:par>
                          <p:cTn id="62" fill="hold" nodeType="afterGroup">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2906201"/>
                                        </p:tgtEl>
                                        <p:attrNameLst>
                                          <p:attrName>style.visibility</p:attrName>
                                        </p:attrNameLst>
                                      </p:cBhvr>
                                      <p:to>
                                        <p:strVal val="visible"/>
                                      </p:to>
                                    </p:set>
                                    <p:animEffect transition="in" filter="dissolve">
                                      <p:cBhvr>
                                        <p:cTn id="65" dur="500"/>
                                        <p:tgtEl>
                                          <p:spTgt spid="2906201"/>
                                        </p:tgtEl>
                                      </p:cBhvr>
                                    </p:animEffect>
                                  </p:childTnLst>
                                </p:cTn>
                              </p:par>
                            </p:childTnLst>
                          </p:cTn>
                        </p:par>
                        <p:par>
                          <p:cTn id="66" fill="hold" nodeType="afterGroup">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2906202"/>
                                        </p:tgtEl>
                                        <p:attrNameLst>
                                          <p:attrName>style.visibility</p:attrName>
                                        </p:attrNameLst>
                                      </p:cBhvr>
                                      <p:to>
                                        <p:strVal val="visible"/>
                                      </p:to>
                                    </p:set>
                                    <p:animEffect transition="in" filter="wipe(left)">
                                      <p:cBhvr>
                                        <p:cTn id="69" dur="500"/>
                                        <p:tgtEl>
                                          <p:spTgt spid="2906202"/>
                                        </p:tgtEl>
                                      </p:cBhvr>
                                    </p:animEffect>
                                  </p:childTnLst>
                                </p:cTn>
                              </p:par>
                            </p:childTnLst>
                          </p:cTn>
                        </p:par>
                        <p:par>
                          <p:cTn id="70" fill="hold" nodeType="afterGroup">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2906203"/>
                                        </p:tgtEl>
                                        <p:attrNameLst>
                                          <p:attrName>style.visibility</p:attrName>
                                        </p:attrNameLst>
                                      </p:cBhvr>
                                      <p:to>
                                        <p:strVal val="visible"/>
                                      </p:to>
                                    </p:set>
                                    <p:animEffect transition="in" filter="wipe(up)">
                                      <p:cBhvr>
                                        <p:cTn id="73" dur="500"/>
                                        <p:tgtEl>
                                          <p:spTgt spid="2906203"/>
                                        </p:tgtEl>
                                      </p:cBhvr>
                                    </p:animEffect>
                                  </p:childTnLst>
                                </p:cTn>
                              </p:par>
                            </p:childTnLst>
                          </p:cTn>
                        </p:par>
                        <p:par>
                          <p:cTn id="74" fill="hold" nodeType="afterGroup">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2906204"/>
                                        </p:tgtEl>
                                        <p:attrNameLst>
                                          <p:attrName>style.visibility</p:attrName>
                                        </p:attrNameLst>
                                      </p:cBhvr>
                                      <p:to>
                                        <p:strVal val="visible"/>
                                      </p:to>
                                    </p:set>
                                    <p:animEffect transition="in" filter="wipe(up)">
                                      <p:cBhvr>
                                        <p:cTn id="77" dur="500"/>
                                        <p:tgtEl>
                                          <p:spTgt spid="2906204"/>
                                        </p:tgtEl>
                                      </p:cBhvr>
                                    </p:animEffect>
                                  </p:childTnLst>
                                </p:cTn>
                              </p:par>
                            </p:childTnLst>
                          </p:cTn>
                        </p:par>
                        <p:par>
                          <p:cTn id="78" fill="hold" nodeType="afterGroup">
                            <p:stCondLst>
                              <p:cond delay="7500"/>
                            </p:stCondLst>
                            <p:childTnLst>
                              <p:par>
                                <p:cTn id="79" presetID="22" presetClass="entr" presetSubtype="2"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right)">
                                      <p:cBhvr>
                                        <p:cTn id="81" dur="500"/>
                                        <p:tgtEl>
                                          <p:spTgt spid="8"/>
                                        </p:tgtEl>
                                      </p:cBhvr>
                                    </p:animEffect>
                                  </p:childTnLst>
                                </p:cTn>
                              </p:par>
                            </p:childTnLst>
                          </p:cTn>
                        </p:par>
                        <p:par>
                          <p:cTn id="82" fill="hold" nodeType="afterGroup">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290620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0620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6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6193" grpId="0" animBg="1"/>
      <p:bldP spid="2906193" grpId="1" animBg="1"/>
      <p:bldP spid="2906194" grpId="0" animBg="1"/>
      <p:bldP spid="2906194" grpId="1" animBg="1"/>
      <p:bldP spid="2906195" grpId="0" animBg="1"/>
      <p:bldP spid="2906195" grpId="1" animBg="1"/>
      <p:bldP spid="2906196" grpId="0" animBg="1"/>
      <p:bldP spid="2906197" grpId="0" animBg="1"/>
      <p:bldP spid="2906198" grpId="0" animBg="1"/>
      <p:bldP spid="2906198" grpId="1" animBg="1"/>
      <p:bldP spid="2906199" grpId="0" animBg="1"/>
      <p:bldP spid="2906199" grpId="1" animBg="1"/>
      <p:bldP spid="2906200" grpId="0" animBg="1"/>
      <p:bldP spid="2906200" grpId="1" animBg="1"/>
      <p:bldP spid="2906201" grpId="0" animBg="1"/>
      <p:bldP spid="2906202" grpId="0" animBg="1"/>
      <p:bldP spid="2906202" grpId="1" animBg="1"/>
      <p:bldP spid="2906203" grpId="0" animBg="1"/>
      <p:bldP spid="2906203" grpId="1" animBg="1"/>
      <p:bldP spid="2906204" grpId="0" animBg="1"/>
      <p:bldP spid="290620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1381"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1480"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81"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1478"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9"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1476"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7"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1474"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5"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1472"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3"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7"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8"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89"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0"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1"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2"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3"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4"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5"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396"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7"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8"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399"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0"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1"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2"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3"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4"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5"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6"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07"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8"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09"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0"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1"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1412"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13"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4"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5"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6"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17"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1470"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71"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1468"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9"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1466"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7"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421"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22"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23"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4"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5"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6"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7"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8" name="Oval 69"/>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29" name="Oval 70"/>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0" name="Oval 74"/>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78"/>
          <p:cNvGrpSpPr>
            <a:grpSpLocks/>
          </p:cNvGrpSpPr>
          <p:nvPr/>
        </p:nvGrpSpPr>
        <p:grpSpPr bwMode="auto">
          <a:xfrm>
            <a:off x="4398963" y="4521200"/>
            <a:ext cx="2667000" cy="1885950"/>
            <a:chOff x="2544" y="2064"/>
            <a:chExt cx="1680" cy="1188"/>
          </a:xfrm>
        </p:grpSpPr>
        <p:sp>
          <p:nvSpPr>
            <p:cNvPr id="101464" name="Line 79"/>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5" name="Picture 80"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81"/>
          <p:cNvGrpSpPr>
            <a:grpSpLocks/>
          </p:cNvGrpSpPr>
          <p:nvPr/>
        </p:nvGrpSpPr>
        <p:grpSpPr bwMode="auto">
          <a:xfrm>
            <a:off x="4052888" y="4243388"/>
            <a:ext cx="2667000" cy="1885950"/>
            <a:chOff x="2544" y="2064"/>
            <a:chExt cx="1680" cy="1188"/>
          </a:xfrm>
        </p:grpSpPr>
        <p:sp>
          <p:nvSpPr>
            <p:cNvPr id="101462" name="Line 82"/>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3" name="Picture 83"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4"/>
          <p:cNvGrpSpPr>
            <a:grpSpLocks/>
          </p:cNvGrpSpPr>
          <p:nvPr/>
        </p:nvGrpSpPr>
        <p:grpSpPr bwMode="auto">
          <a:xfrm>
            <a:off x="3062288" y="4319588"/>
            <a:ext cx="1371600" cy="971550"/>
            <a:chOff x="1920" y="2112"/>
            <a:chExt cx="864" cy="612"/>
          </a:xfrm>
        </p:grpSpPr>
        <p:sp>
          <p:nvSpPr>
            <p:cNvPr id="101460" name="Line 85"/>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1461" name="Picture 86"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1434" name="Picture 87"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35" name="Picture 88"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7225" name="Picture 89"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37" name="Oval 90"/>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8" name="Oval 91"/>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39" name="Oval 92"/>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0" name="Oval 93"/>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1" name="Oval 94"/>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2" name="Oval 95"/>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1443" name="Oval 96"/>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3" name="Line 97"/>
          <p:cNvSpPr>
            <a:spLocks noChangeShapeType="1"/>
          </p:cNvSpPr>
          <p:nvPr/>
        </p:nvSpPr>
        <p:spPr bwMode="auto">
          <a:xfrm flipH="1">
            <a:off x="5597525"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4" name="Line 98"/>
          <p:cNvSpPr>
            <a:spLocks noChangeShapeType="1"/>
          </p:cNvSpPr>
          <p:nvPr/>
        </p:nvSpPr>
        <p:spPr bwMode="auto">
          <a:xfrm>
            <a:off x="5565775" y="2201863"/>
            <a:ext cx="252413" cy="1158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46" name="Oval 99"/>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6" name="Line 100"/>
          <p:cNvSpPr>
            <a:spLocks noChangeShapeType="1"/>
          </p:cNvSpPr>
          <p:nvPr/>
        </p:nvSpPr>
        <p:spPr bwMode="auto">
          <a:xfrm flipV="1">
            <a:off x="2147888" y="1347788"/>
            <a:ext cx="4119562" cy="25479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7" name="Oval 101"/>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38" name="Line 102"/>
          <p:cNvSpPr>
            <a:spLocks noChangeShapeType="1"/>
          </p:cNvSpPr>
          <p:nvPr/>
        </p:nvSpPr>
        <p:spPr bwMode="auto">
          <a:xfrm flipH="1">
            <a:off x="4394200" y="3332163"/>
            <a:ext cx="1414463"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39" name="Oval 103"/>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0" name="Line 104"/>
          <p:cNvSpPr>
            <a:spLocks noChangeShapeType="1"/>
          </p:cNvSpPr>
          <p:nvPr/>
        </p:nvSpPr>
        <p:spPr bwMode="auto">
          <a:xfrm flipV="1">
            <a:off x="2300288" y="1282700"/>
            <a:ext cx="4143375" cy="284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1" name="Line 105"/>
          <p:cNvSpPr>
            <a:spLocks noChangeShapeType="1"/>
          </p:cNvSpPr>
          <p:nvPr/>
        </p:nvSpPr>
        <p:spPr bwMode="auto">
          <a:xfrm flipH="1">
            <a:off x="6413500" y="1276350"/>
            <a:ext cx="6350" cy="18478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2" name="Line 106"/>
          <p:cNvSpPr>
            <a:spLocks noChangeShapeType="1"/>
          </p:cNvSpPr>
          <p:nvPr/>
        </p:nvSpPr>
        <p:spPr bwMode="auto">
          <a:xfrm>
            <a:off x="6426200" y="3062288"/>
            <a:ext cx="311150" cy="1193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3" name="Oval 107"/>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7244" name="Line 108"/>
          <p:cNvSpPr>
            <a:spLocks noChangeShapeType="1"/>
          </p:cNvSpPr>
          <p:nvPr/>
        </p:nvSpPr>
        <p:spPr bwMode="auto">
          <a:xfrm flipV="1">
            <a:off x="2384425" y="1263650"/>
            <a:ext cx="4098925" cy="25939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5" name="Line 109"/>
          <p:cNvSpPr>
            <a:spLocks noChangeShapeType="1"/>
          </p:cNvSpPr>
          <p:nvPr/>
        </p:nvSpPr>
        <p:spPr bwMode="auto">
          <a:xfrm>
            <a:off x="6491288"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7246" name="Line 110"/>
          <p:cNvSpPr>
            <a:spLocks noChangeShapeType="1"/>
          </p:cNvSpPr>
          <p:nvPr/>
        </p:nvSpPr>
        <p:spPr bwMode="auto">
          <a:xfrm flipH="1">
            <a:off x="7061200" y="3944938"/>
            <a:ext cx="328613"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1458" name="Text Box 111"/>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1459" name="Text Box 112"/>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05" name="Slide Number Placeholder 104"/>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23674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7225"/>
                                        </p:tgtEl>
                                        <p:attrNameLst>
                                          <p:attrName>style.visibility</p:attrName>
                                        </p:attrNameLst>
                                      </p:cBhvr>
                                      <p:to>
                                        <p:strVal val="visible"/>
                                      </p:to>
                                    </p:set>
                                    <p:animEffect transition="in" filter="dissolve">
                                      <p:cBhvr>
                                        <p:cTn id="7" dur="500"/>
                                        <p:tgtEl>
                                          <p:spTgt spid="290722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7237"/>
                                        </p:tgtEl>
                                        <p:attrNameLst>
                                          <p:attrName>style.visibility</p:attrName>
                                        </p:attrNameLst>
                                      </p:cBhvr>
                                      <p:to>
                                        <p:strVal val="visible"/>
                                      </p:to>
                                    </p:set>
                                    <p:animEffect transition="in" filter="dissolve">
                                      <p:cBhvr>
                                        <p:cTn id="11" dur="500"/>
                                        <p:tgtEl>
                                          <p:spTgt spid="290723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7236"/>
                                        </p:tgtEl>
                                        <p:attrNameLst>
                                          <p:attrName>style.visibility</p:attrName>
                                        </p:attrNameLst>
                                      </p:cBhvr>
                                      <p:to>
                                        <p:strVal val="visible"/>
                                      </p:to>
                                    </p:set>
                                    <p:animEffect transition="in" filter="wipe(left)">
                                      <p:cBhvr>
                                        <p:cTn id="15" dur="500"/>
                                        <p:tgtEl>
                                          <p:spTgt spid="290723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7233"/>
                                        </p:tgtEl>
                                        <p:attrNameLst>
                                          <p:attrName>style.visibility</p:attrName>
                                        </p:attrNameLst>
                                      </p:cBhvr>
                                      <p:to>
                                        <p:strVal val="visible"/>
                                      </p:to>
                                    </p:set>
                                    <p:animEffect transition="in" filter="wipe(up)">
                                      <p:cBhvr>
                                        <p:cTn id="19" dur="500"/>
                                        <p:tgtEl>
                                          <p:spTgt spid="290723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7234"/>
                                        </p:tgtEl>
                                        <p:attrNameLst>
                                          <p:attrName>style.visibility</p:attrName>
                                        </p:attrNameLst>
                                      </p:cBhvr>
                                      <p:to>
                                        <p:strVal val="visible"/>
                                      </p:to>
                                    </p:set>
                                    <p:animEffect transition="in" filter="wipe(up)">
                                      <p:cBhvr>
                                        <p:cTn id="23" dur="500"/>
                                        <p:tgtEl>
                                          <p:spTgt spid="290723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907238"/>
                                        </p:tgtEl>
                                        <p:attrNameLst>
                                          <p:attrName>style.visibility</p:attrName>
                                        </p:attrNameLst>
                                      </p:cBhvr>
                                      <p:to>
                                        <p:strVal val="visible"/>
                                      </p:to>
                                    </p:set>
                                    <p:animEffect transition="in" filter="wipe(up)">
                                      <p:cBhvr>
                                        <p:cTn id="27" dur="500"/>
                                        <p:tgtEl>
                                          <p:spTgt spid="2907238"/>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par>
                          <p:cTn id="32" fill="hold" nodeType="afterGroup">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29072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07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9072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07233"/>
                                        </p:tgtEl>
                                        <p:attrNameLst>
                                          <p:attrName>style.visibility</p:attrName>
                                        </p:attrNameLst>
                                      </p:cBhvr>
                                      <p:to>
                                        <p:strVal val="hidden"/>
                                      </p:to>
                                    </p:set>
                                  </p:childTnLst>
                                </p:cTn>
                              </p:par>
                            </p:childTnLst>
                          </p:cTn>
                        </p:par>
                        <p:par>
                          <p:cTn id="41" fill="hold" nodeType="afterGroup">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2907239"/>
                                        </p:tgtEl>
                                        <p:attrNameLst>
                                          <p:attrName>style.visibility</p:attrName>
                                        </p:attrNameLst>
                                      </p:cBhvr>
                                      <p:to>
                                        <p:strVal val="visible"/>
                                      </p:to>
                                    </p:set>
                                    <p:animEffect transition="in" filter="dissolve">
                                      <p:cBhvr>
                                        <p:cTn id="44" dur="500"/>
                                        <p:tgtEl>
                                          <p:spTgt spid="2907239"/>
                                        </p:tgtEl>
                                      </p:cBhvr>
                                    </p:animEffect>
                                  </p:childTnLst>
                                </p:cTn>
                              </p:par>
                            </p:childTnLst>
                          </p:cTn>
                        </p:par>
                        <p:par>
                          <p:cTn id="45" fill="hold" nodeType="afterGroup">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907240"/>
                                        </p:tgtEl>
                                        <p:attrNameLst>
                                          <p:attrName>style.visibility</p:attrName>
                                        </p:attrNameLst>
                                      </p:cBhvr>
                                      <p:to>
                                        <p:strVal val="visible"/>
                                      </p:to>
                                    </p:set>
                                    <p:animEffect transition="in" filter="wipe(left)">
                                      <p:cBhvr>
                                        <p:cTn id="48" dur="500"/>
                                        <p:tgtEl>
                                          <p:spTgt spid="2907240"/>
                                        </p:tgtEl>
                                      </p:cBhvr>
                                    </p:animEffect>
                                  </p:childTnLst>
                                </p:cTn>
                              </p:par>
                            </p:childTnLst>
                          </p:cTn>
                        </p:par>
                        <p:par>
                          <p:cTn id="49" fill="hold" nodeType="afterGroup">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2907241"/>
                                        </p:tgtEl>
                                        <p:attrNameLst>
                                          <p:attrName>style.visibility</p:attrName>
                                        </p:attrNameLst>
                                      </p:cBhvr>
                                      <p:to>
                                        <p:strVal val="visible"/>
                                      </p:to>
                                    </p:set>
                                    <p:animEffect transition="in" filter="wipe(up)">
                                      <p:cBhvr>
                                        <p:cTn id="52" dur="500"/>
                                        <p:tgtEl>
                                          <p:spTgt spid="2907241"/>
                                        </p:tgtEl>
                                      </p:cBhvr>
                                    </p:animEffect>
                                  </p:childTnLst>
                                </p:cTn>
                              </p:par>
                            </p:childTnLst>
                          </p:cTn>
                        </p:par>
                        <p:par>
                          <p:cTn id="53" fill="hold" nodeType="afterGroup">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2907242"/>
                                        </p:tgtEl>
                                        <p:attrNameLst>
                                          <p:attrName>style.visibility</p:attrName>
                                        </p:attrNameLst>
                                      </p:cBhvr>
                                      <p:to>
                                        <p:strVal val="visible"/>
                                      </p:to>
                                    </p:set>
                                    <p:animEffect transition="in" filter="wipe(up)">
                                      <p:cBhvr>
                                        <p:cTn id="56" dur="500"/>
                                        <p:tgtEl>
                                          <p:spTgt spid="2907242"/>
                                        </p:tgtEl>
                                      </p:cBhvr>
                                    </p:animEffect>
                                  </p:childTnLst>
                                </p:cTn>
                              </p:par>
                            </p:childTnLst>
                          </p:cTn>
                        </p:par>
                        <p:par>
                          <p:cTn id="57" fill="hold" nodeType="afterGroup">
                            <p:stCondLst>
                              <p:cond delay="5500"/>
                            </p:stCondLst>
                            <p:childTnLst>
                              <p:par>
                                <p:cTn id="58" presetID="22" presetClass="entr" presetSubtype="2"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right)">
                                      <p:cBhvr>
                                        <p:cTn id="60" dur="500"/>
                                        <p:tgtEl>
                                          <p:spTgt spid="11"/>
                                        </p:tgtEl>
                                      </p:cBhvr>
                                    </p:animEffect>
                                  </p:childTnLst>
                                </p:cTn>
                              </p:par>
                            </p:childTnLst>
                          </p:cTn>
                        </p:par>
                        <p:par>
                          <p:cTn id="61" fill="hold" nodeType="afterGroup">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290724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724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7240"/>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7243"/>
                                        </p:tgtEl>
                                        <p:attrNameLst>
                                          <p:attrName>style.visibility</p:attrName>
                                        </p:attrNameLst>
                                      </p:cBhvr>
                                      <p:to>
                                        <p:strVal val="visible"/>
                                      </p:to>
                                    </p:set>
                                    <p:animEffect transition="in" filter="dissolve">
                                      <p:cBhvr>
                                        <p:cTn id="71" dur="500"/>
                                        <p:tgtEl>
                                          <p:spTgt spid="2907243"/>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7244"/>
                                        </p:tgtEl>
                                        <p:attrNameLst>
                                          <p:attrName>style.visibility</p:attrName>
                                        </p:attrNameLst>
                                      </p:cBhvr>
                                      <p:to>
                                        <p:strVal val="visible"/>
                                      </p:to>
                                    </p:set>
                                    <p:animEffect transition="in" filter="wipe(left)">
                                      <p:cBhvr>
                                        <p:cTn id="75" dur="500"/>
                                        <p:tgtEl>
                                          <p:spTgt spid="2907244"/>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7245"/>
                                        </p:tgtEl>
                                        <p:attrNameLst>
                                          <p:attrName>style.visibility</p:attrName>
                                        </p:attrNameLst>
                                      </p:cBhvr>
                                      <p:to>
                                        <p:strVal val="visible"/>
                                      </p:to>
                                    </p:set>
                                    <p:animEffect transition="in" filter="wipe(up)">
                                      <p:cBhvr>
                                        <p:cTn id="79" dur="500"/>
                                        <p:tgtEl>
                                          <p:spTgt spid="290724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7246"/>
                                        </p:tgtEl>
                                        <p:attrNameLst>
                                          <p:attrName>style.visibility</p:attrName>
                                        </p:attrNameLst>
                                      </p:cBhvr>
                                      <p:to>
                                        <p:strVal val="visible"/>
                                      </p:to>
                                    </p:set>
                                    <p:animEffect transition="in" filter="wipe(up)">
                                      <p:cBhvr>
                                        <p:cTn id="83" dur="500"/>
                                        <p:tgtEl>
                                          <p:spTgt spid="2907246"/>
                                        </p:tgtEl>
                                      </p:cBhvr>
                                    </p:animEffect>
                                  </p:childTnLst>
                                </p:cTn>
                              </p:par>
                            </p:childTnLst>
                          </p:cTn>
                        </p:par>
                        <p:par>
                          <p:cTn id="84" fill="hold" nodeType="afterGroup">
                            <p:stCondLst>
                              <p:cond delay="8000"/>
                            </p:stCondLst>
                            <p:childTnLst>
                              <p:par>
                                <p:cTn id="85" presetID="22" presetClass="entr" presetSubtype="2"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right)">
                                      <p:cBhvr>
                                        <p:cTn id="87" dur="500"/>
                                        <p:tgtEl>
                                          <p:spTgt spid="10"/>
                                        </p:tgtEl>
                                      </p:cBhvr>
                                    </p:animEffect>
                                  </p:childTnLst>
                                </p:cTn>
                              </p:par>
                            </p:childTnLst>
                          </p:cTn>
                        </p:par>
                        <p:par>
                          <p:cTn id="88" fill="hold" nodeType="afterGroup">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290724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724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7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7233" grpId="0" animBg="1"/>
      <p:bldP spid="2907233" grpId="1" animBg="1"/>
      <p:bldP spid="2907234" grpId="0" animBg="1"/>
      <p:bldP spid="2907234" grpId="1" animBg="1"/>
      <p:bldP spid="2907236" grpId="0" animBg="1"/>
      <p:bldP spid="2907236" grpId="1" animBg="1"/>
      <p:bldP spid="2907237" grpId="0" animBg="1"/>
      <p:bldP spid="2907238" grpId="0" animBg="1"/>
      <p:bldP spid="2907238" grpId="1" animBg="1"/>
      <p:bldP spid="2907239" grpId="0" animBg="1"/>
      <p:bldP spid="2907240" grpId="0" animBg="1"/>
      <p:bldP spid="2907240" grpId="1" animBg="1"/>
      <p:bldP spid="2907241" grpId="0" animBg="1"/>
      <p:bldP spid="2907241" grpId="1" animBg="1"/>
      <p:bldP spid="2907242" grpId="0" animBg="1"/>
      <p:bldP spid="2907242" grpId="1" animBg="1"/>
      <p:bldP spid="2907243" grpId="0" animBg="1"/>
      <p:bldP spid="2907244" grpId="0" animBg="1"/>
      <p:bldP spid="2907244" grpId="1" animBg="1"/>
      <p:bldP spid="2907245" grpId="0" animBg="1"/>
      <p:bldP spid="2907245" grpId="1" animBg="1"/>
      <p:bldP spid="2907246" grpId="0" animBg="1"/>
      <p:bldP spid="29072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85725"/>
            <a:ext cx="8229600" cy="1143000"/>
          </a:xfrm>
        </p:spPr>
        <p:txBody>
          <a:bodyPr/>
          <a:lstStyle/>
          <a:p>
            <a:pPr eaLnBrk="1" hangingPunct="1"/>
            <a:r>
              <a:rPr lang="en-US" dirty="0" smtClean="0"/>
              <a:t>Recap: Grouping &amp; fitting</a:t>
            </a:r>
          </a:p>
        </p:txBody>
      </p:sp>
      <p:pic>
        <p:nvPicPr>
          <p:cNvPr id="46084" name="Picture 5" descr="imageResult"/>
          <p:cNvPicPr>
            <a:picLocks noChangeAspect="1" noChangeArrowheads="1"/>
          </p:cNvPicPr>
          <p:nvPr/>
        </p:nvPicPr>
        <p:blipFill>
          <a:blip r:embed="rId3"/>
          <a:srcRect/>
          <a:stretch>
            <a:fillRect/>
          </a:stretch>
        </p:blipFill>
        <p:spPr bwMode="auto">
          <a:xfrm>
            <a:off x="3887788" y="1052513"/>
            <a:ext cx="4854575" cy="3656012"/>
          </a:xfrm>
          <a:prstGeom prst="rect">
            <a:avLst/>
          </a:prstGeom>
          <a:noFill/>
          <a:ln w="9525">
            <a:noFill/>
            <a:miter lim="800000"/>
            <a:headEnd/>
            <a:tailEnd/>
          </a:ln>
        </p:spPr>
      </p:pic>
      <p:sp>
        <p:nvSpPr>
          <p:cNvPr id="46085" name="Text Box 6"/>
          <p:cNvSpPr txBox="1">
            <a:spLocks noChangeArrowheads="1"/>
          </p:cNvSpPr>
          <p:nvPr/>
        </p:nvSpPr>
        <p:spPr bwMode="auto">
          <a:xfrm>
            <a:off x="6840538" y="4681538"/>
            <a:ext cx="2160587" cy="3048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a:solidFill>
                  <a:srgbClr val="000000"/>
                </a:solidFill>
              </a:rPr>
              <a:t>[fig from Shi et al]</a:t>
            </a:r>
          </a:p>
        </p:txBody>
      </p:sp>
      <p:pic>
        <p:nvPicPr>
          <p:cNvPr id="46086" name="Picture 7"/>
          <p:cNvPicPr>
            <a:picLocks noChangeAspect="1" noChangeArrowheads="1"/>
          </p:cNvPicPr>
          <p:nvPr/>
        </p:nvPicPr>
        <p:blipFill>
          <a:blip r:embed="rId4"/>
          <a:srcRect t="23639" r="64423" b="38239"/>
          <a:stretch>
            <a:fillRect/>
          </a:stretch>
        </p:blipFill>
        <p:spPr bwMode="auto">
          <a:xfrm>
            <a:off x="7127875" y="5049838"/>
            <a:ext cx="1476375" cy="1044575"/>
          </a:xfrm>
          <a:prstGeom prst="rect">
            <a:avLst/>
          </a:prstGeom>
          <a:noFill/>
          <a:ln w="9525">
            <a:noFill/>
            <a:miter lim="800000"/>
            <a:headEnd/>
            <a:tailEnd/>
          </a:ln>
        </p:spPr>
      </p:pic>
      <p:pic>
        <p:nvPicPr>
          <p:cNvPr id="46087" name="Picture 9"/>
          <p:cNvPicPr>
            <a:picLocks noChangeAspect="1" noChangeArrowheads="1"/>
          </p:cNvPicPr>
          <p:nvPr/>
        </p:nvPicPr>
        <p:blipFill>
          <a:blip r:embed="rId5"/>
          <a:srcRect l="37680" t="29282" r="33452" b="7729"/>
          <a:stretch>
            <a:fillRect/>
          </a:stretch>
        </p:blipFill>
        <p:spPr bwMode="auto">
          <a:xfrm>
            <a:off x="323850" y="908050"/>
            <a:ext cx="2724150" cy="3924300"/>
          </a:xfrm>
          <a:prstGeom prst="rect">
            <a:avLst/>
          </a:prstGeom>
          <a:noFill/>
          <a:ln w="9525">
            <a:noFill/>
            <a:miter lim="800000"/>
            <a:headEnd/>
            <a:tailEnd/>
          </a:ln>
        </p:spPr>
      </p:pic>
      <p:pic>
        <p:nvPicPr>
          <p:cNvPr id="46088" name="Picture 8"/>
          <p:cNvPicPr>
            <a:picLocks noChangeAspect="1" noChangeArrowheads="1"/>
          </p:cNvPicPr>
          <p:nvPr/>
        </p:nvPicPr>
        <p:blipFill>
          <a:blip r:embed="rId6"/>
          <a:srcRect l="38663" t="32614" r="20302" b="36258"/>
          <a:stretch>
            <a:fillRect/>
          </a:stretch>
        </p:blipFill>
        <p:spPr bwMode="auto">
          <a:xfrm>
            <a:off x="3203575" y="4400550"/>
            <a:ext cx="3563938" cy="1784350"/>
          </a:xfrm>
          <a:prstGeom prst="rect">
            <a:avLst/>
          </a:prstGeom>
          <a:noFill/>
          <a:ln w="9525">
            <a:noFill/>
            <a:miter lim="800000"/>
            <a:headEnd/>
            <a:tailEnd/>
          </a:ln>
        </p:spPr>
      </p:pic>
      <p:sp>
        <p:nvSpPr>
          <p:cNvPr id="46089" name="Text Box 10"/>
          <p:cNvSpPr txBox="1">
            <a:spLocks noChangeArrowheads="1"/>
          </p:cNvSpPr>
          <p:nvPr/>
        </p:nvSpPr>
        <p:spPr bwMode="auto">
          <a:xfrm>
            <a:off x="287338" y="4797425"/>
            <a:ext cx="3060700" cy="180022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800">
                <a:solidFill>
                  <a:srgbClr val="000000"/>
                </a:solidFill>
              </a:rPr>
              <a:t>Clustering, segmentation, fitting; what parts belong together?</a:t>
            </a:r>
          </a:p>
        </p:txBody>
      </p:sp>
      <p:sp>
        <p:nvSpPr>
          <p:cNvPr id="10" name="TextBox 9"/>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defRPr/>
            </a:pPr>
            <a:fld id="{CDF90859-7C5E-4F93-AFF7-B806826F36AB}"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41175607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2406" name="Rectangle 3"/>
          <p:cNvSpPr>
            <a:spLocks noGrp="1" noChangeArrowheads="1"/>
          </p:cNvSpPr>
          <p:nvPr>
            <p:ph type="body" idx="4294967295"/>
          </p:nvPr>
        </p:nvSpPr>
        <p:spPr/>
        <p:txBody>
          <a:bodyPr/>
          <a:lstStyle/>
          <a:p>
            <a:pPr eaLnBrk="1" hangingPunct="1"/>
            <a:r>
              <a:rPr lang="en-US" smtClean="0"/>
              <a:t>Training: Filling the tree</a:t>
            </a:r>
          </a:p>
        </p:txBody>
      </p:sp>
      <p:grpSp>
        <p:nvGrpSpPr>
          <p:cNvPr id="2" name="Group 4"/>
          <p:cNvGrpSpPr>
            <a:grpSpLocks/>
          </p:cNvGrpSpPr>
          <p:nvPr/>
        </p:nvGrpSpPr>
        <p:grpSpPr bwMode="auto">
          <a:xfrm>
            <a:off x="6486525" y="5083175"/>
            <a:ext cx="533400" cy="361950"/>
            <a:chOff x="3504" y="1728"/>
            <a:chExt cx="336" cy="228"/>
          </a:xfrm>
        </p:grpSpPr>
        <p:sp>
          <p:nvSpPr>
            <p:cNvPr id="102533"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4"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2531"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2"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2529"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30"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2527"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8"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2525"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6"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12"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3"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4"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5"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6"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7"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18"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19"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0"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1"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2"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3"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4"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5"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6"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27"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8"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29"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0"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1"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32"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3"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4"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5"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6"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37"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8"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39"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0"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1"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2"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2523"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4"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2521"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2"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2519"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20"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46"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7"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8"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49"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0"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1"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2"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3"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4"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55"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2517"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8"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2515"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6"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2513"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4"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59"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0"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1"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2"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3"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4"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5"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6"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7"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8"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69" name="Oval 90"/>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0" name="Oval 92"/>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1" name="Oval 94"/>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2" name="Oval 98"/>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2473" name="Picture 10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4" name="Oval 10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5" name="Oval 10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76" name="Oval 10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106"/>
          <p:cNvGrpSpPr>
            <a:grpSpLocks/>
          </p:cNvGrpSpPr>
          <p:nvPr/>
        </p:nvGrpSpPr>
        <p:grpSpPr bwMode="auto">
          <a:xfrm>
            <a:off x="1612900" y="3881438"/>
            <a:ext cx="2114550" cy="1531937"/>
            <a:chOff x="1010" y="1836"/>
            <a:chExt cx="1332" cy="965"/>
          </a:xfrm>
        </p:grpSpPr>
        <p:sp>
          <p:nvSpPr>
            <p:cNvPr id="102511" name="Line 10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2" name="Picture 10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09"/>
          <p:cNvGrpSpPr>
            <a:grpSpLocks/>
          </p:cNvGrpSpPr>
          <p:nvPr/>
        </p:nvGrpSpPr>
        <p:grpSpPr bwMode="auto">
          <a:xfrm>
            <a:off x="3362325" y="6300788"/>
            <a:ext cx="1176338" cy="865187"/>
            <a:chOff x="1920" y="3187"/>
            <a:chExt cx="741" cy="545"/>
          </a:xfrm>
        </p:grpSpPr>
        <p:sp>
          <p:nvSpPr>
            <p:cNvPr id="102509" name="Line 11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10" name="Picture 11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2"/>
          <p:cNvGrpSpPr>
            <a:grpSpLocks/>
          </p:cNvGrpSpPr>
          <p:nvPr/>
        </p:nvGrpSpPr>
        <p:grpSpPr bwMode="auto">
          <a:xfrm>
            <a:off x="1838325" y="3024188"/>
            <a:ext cx="3657600" cy="2647950"/>
            <a:chOff x="1152" y="1296"/>
            <a:chExt cx="2304" cy="1668"/>
          </a:xfrm>
        </p:grpSpPr>
        <p:sp>
          <p:nvSpPr>
            <p:cNvPr id="102507" name="Line 11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2508" name="Picture 11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80" name="Picture 11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1" name="Picture 11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77" name="Picture 11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3" name="Oval 11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4" name="Oval 11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5" name="Oval 12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6" name="Oval 12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7" name="Oval 12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8" name="Oval 12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2489" name="Oval 12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5" name="Line 125"/>
          <p:cNvSpPr>
            <a:spLocks noChangeShapeType="1"/>
          </p:cNvSpPr>
          <p:nvPr/>
        </p:nvSpPr>
        <p:spPr bwMode="auto">
          <a:xfrm flipH="1">
            <a:off x="5592763" y="1352550"/>
            <a:ext cx="669925" cy="8651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6" name="Line 126"/>
          <p:cNvSpPr>
            <a:spLocks noChangeShapeType="1"/>
          </p:cNvSpPr>
          <p:nvPr/>
        </p:nvSpPr>
        <p:spPr bwMode="auto">
          <a:xfrm flipH="1">
            <a:off x="5194300" y="2166938"/>
            <a:ext cx="390525" cy="612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492" name="Oval 12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88" name="Line 128"/>
          <p:cNvSpPr>
            <a:spLocks noChangeShapeType="1"/>
          </p:cNvSpPr>
          <p:nvPr/>
        </p:nvSpPr>
        <p:spPr bwMode="auto">
          <a:xfrm flipV="1">
            <a:off x="1247775" y="1347788"/>
            <a:ext cx="5014913" cy="33194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89" name="Oval 12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0" name="Line 130"/>
          <p:cNvSpPr>
            <a:spLocks noChangeShapeType="1"/>
          </p:cNvSpPr>
          <p:nvPr/>
        </p:nvSpPr>
        <p:spPr bwMode="auto">
          <a:xfrm flipH="1">
            <a:off x="3779838" y="2798763"/>
            <a:ext cx="1414462" cy="10509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1" name="Oval 13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2" name="Line 132"/>
          <p:cNvSpPr>
            <a:spLocks noChangeShapeType="1"/>
          </p:cNvSpPr>
          <p:nvPr/>
        </p:nvSpPr>
        <p:spPr bwMode="auto">
          <a:xfrm flipV="1">
            <a:off x="1047750" y="1366838"/>
            <a:ext cx="5241925" cy="33893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3" name="Line 133"/>
          <p:cNvSpPr>
            <a:spLocks noChangeShapeType="1"/>
          </p:cNvSpPr>
          <p:nvPr/>
        </p:nvSpPr>
        <p:spPr bwMode="auto">
          <a:xfrm flipH="1">
            <a:off x="5532438" y="1368425"/>
            <a:ext cx="735012" cy="889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4" name="Line 134"/>
          <p:cNvSpPr>
            <a:spLocks noChangeShapeType="1"/>
          </p:cNvSpPr>
          <p:nvPr/>
        </p:nvSpPr>
        <p:spPr bwMode="auto">
          <a:xfrm flipH="1">
            <a:off x="5532438" y="2205038"/>
            <a:ext cx="3175" cy="8699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5" name="Oval 13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8296" name="Line 136"/>
          <p:cNvSpPr>
            <a:spLocks noChangeShapeType="1"/>
          </p:cNvSpPr>
          <p:nvPr/>
        </p:nvSpPr>
        <p:spPr bwMode="auto">
          <a:xfrm flipV="1">
            <a:off x="1084263" y="1263650"/>
            <a:ext cx="5394325" cy="33178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7" name="Line 137"/>
          <p:cNvSpPr>
            <a:spLocks noChangeShapeType="1"/>
          </p:cNvSpPr>
          <p:nvPr/>
        </p:nvSpPr>
        <p:spPr bwMode="auto">
          <a:xfrm>
            <a:off x="6486525" y="1268413"/>
            <a:ext cx="898525" cy="27162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8" name="Line 138"/>
          <p:cNvSpPr>
            <a:spLocks noChangeShapeType="1"/>
          </p:cNvSpPr>
          <p:nvPr/>
        </p:nvSpPr>
        <p:spPr bwMode="auto">
          <a:xfrm flipH="1">
            <a:off x="7056438" y="3944938"/>
            <a:ext cx="328612" cy="5445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8299" name="Line 139"/>
          <p:cNvSpPr>
            <a:spLocks noChangeShapeType="1"/>
          </p:cNvSpPr>
          <p:nvPr/>
        </p:nvSpPr>
        <p:spPr bwMode="auto">
          <a:xfrm flipH="1">
            <a:off x="4581525" y="4471988"/>
            <a:ext cx="2514600" cy="1839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2505" name="Text Box 140"/>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2506" name="Text Box 141"/>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134" name="Slide Number Placeholder 133"/>
          <p:cNvSpPr>
            <a:spLocks noGrp="1"/>
          </p:cNvSpPr>
          <p:nvPr>
            <p:ph type="sldNum" sz="quarter" idx="12"/>
          </p:nvPr>
        </p:nvSpPr>
        <p:spPr/>
        <p:txBody>
          <a:bodyPr/>
          <a:lstStyle/>
          <a:p>
            <a:fld id="{B6F15528-21DE-4FAA-801E-634DDDAF4B2B}"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829593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08277"/>
                                        </p:tgtEl>
                                        <p:attrNameLst>
                                          <p:attrName>style.visibility</p:attrName>
                                        </p:attrNameLst>
                                      </p:cBhvr>
                                      <p:to>
                                        <p:strVal val="visible"/>
                                      </p:to>
                                    </p:set>
                                    <p:animEffect transition="in" filter="dissolve">
                                      <p:cBhvr>
                                        <p:cTn id="7" dur="500"/>
                                        <p:tgtEl>
                                          <p:spTgt spid="290827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908291"/>
                                        </p:tgtEl>
                                        <p:attrNameLst>
                                          <p:attrName>style.visibility</p:attrName>
                                        </p:attrNameLst>
                                      </p:cBhvr>
                                      <p:to>
                                        <p:strVal val="visible"/>
                                      </p:to>
                                    </p:set>
                                    <p:animEffect transition="in" filter="dissolve">
                                      <p:cBhvr>
                                        <p:cTn id="11" dur="500"/>
                                        <p:tgtEl>
                                          <p:spTgt spid="290829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08292"/>
                                        </p:tgtEl>
                                        <p:attrNameLst>
                                          <p:attrName>style.visibility</p:attrName>
                                        </p:attrNameLst>
                                      </p:cBhvr>
                                      <p:to>
                                        <p:strVal val="visible"/>
                                      </p:to>
                                    </p:set>
                                    <p:animEffect transition="in" filter="wipe(left)">
                                      <p:cBhvr>
                                        <p:cTn id="15" dur="500"/>
                                        <p:tgtEl>
                                          <p:spTgt spid="290829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908293"/>
                                        </p:tgtEl>
                                        <p:attrNameLst>
                                          <p:attrName>style.visibility</p:attrName>
                                        </p:attrNameLst>
                                      </p:cBhvr>
                                      <p:to>
                                        <p:strVal val="visible"/>
                                      </p:to>
                                    </p:set>
                                    <p:animEffect transition="in" filter="wipe(up)">
                                      <p:cBhvr>
                                        <p:cTn id="19" dur="500"/>
                                        <p:tgtEl>
                                          <p:spTgt spid="290829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08294"/>
                                        </p:tgtEl>
                                        <p:attrNameLst>
                                          <p:attrName>style.visibility</p:attrName>
                                        </p:attrNameLst>
                                      </p:cBhvr>
                                      <p:to>
                                        <p:strVal val="visible"/>
                                      </p:to>
                                    </p:set>
                                    <p:animEffect transition="in" filter="wipe(up)">
                                      <p:cBhvr>
                                        <p:cTn id="23" dur="500"/>
                                        <p:tgtEl>
                                          <p:spTgt spid="2908294"/>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290829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90829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08294"/>
                                        </p:tgtEl>
                                        <p:attrNameLst>
                                          <p:attrName>style.visibility</p:attrName>
                                        </p:attrNameLst>
                                      </p:cBhvr>
                                      <p:to>
                                        <p:strVal val="hidden"/>
                                      </p:to>
                                    </p:set>
                                  </p:childTnLst>
                                </p:cTn>
                              </p:par>
                            </p:childTnLst>
                          </p:cTn>
                        </p:par>
                        <p:par>
                          <p:cTn id="35" fill="hold" nodeType="afterGroup">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2908295"/>
                                        </p:tgtEl>
                                        <p:attrNameLst>
                                          <p:attrName>style.visibility</p:attrName>
                                        </p:attrNameLst>
                                      </p:cBhvr>
                                      <p:to>
                                        <p:strVal val="visible"/>
                                      </p:to>
                                    </p:set>
                                    <p:animEffect transition="in" filter="dissolve">
                                      <p:cBhvr>
                                        <p:cTn id="38" dur="500"/>
                                        <p:tgtEl>
                                          <p:spTgt spid="2908295"/>
                                        </p:tgtEl>
                                      </p:cBhvr>
                                    </p:animEffect>
                                  </p:childTnLst>
                                </p:cTn>
                              </p:par>
                            </p:childTnLst>
                          </p:cTn>
                        </p:par>
                        <p:par>
                          <p:cTn id="39" fill="hold" nodeType="afterGroup">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908296"/>
                                        </p:tgtEl>
                                        <p:attrNameLst>
                                          <p:attrName>style.visibility</p:attrName>
                                        </p:attrNameLst>
                                      </p:cBhvr>
                                      <p:to>
                                        <p:strVal val="visible"/>
                                      </p:to>
                                    </p:set>
                                    <p:animEffect transition="in" filter="wipe(left)">
                                      <p:cBhvr>
                                        <p:cTn id="42" dur="500"/>
                                        <p:tgtEl>
                                          <p:spTgt spid="2908296"/>
                                        </p:tgtEl>
                                      </p:cBhvr>
                                    </p:animEffect>
                                  </p:childTnLst>
                                </p:cTn>
                              </p:par>
                            </p:childTnLst>
                          </p:cTn>
                        </p:par>
                        <p:par>
                          <p:cTn id="43" fill="hold" nodeType="afterGroup">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908297"/>
                                        </p:tgtEl>
                                        <p:attrNameLst>
                                          <p:attrName>style.visibility</p:attrName>
                                        </p:attrNameLst>
                                      </p:cBhvr>
                                      <p:to>
                                        <p:strVal val="visible"/>
                                      </p:to>
                                    </p:set>
                                    <p:animEffect transition="in" filter="wipe(up)">
                                      <p:cBhvr>
                                        <p:cTn id="46" dur="500"/>
                                        <p:tgtEl>
                                          <p:spTgt spid="2908297"/>
                                        </p:tgtEl>
                                      </p:cBhvr>
                                    </p:animEffect>
                                  </p:childTnLst>
                                </p:cTn>
                              </p:par>
                            </p:childTnLst>
                          </p:cTn>
                        </p:par>
                        <p:par>
                          <p:cTn id="47" fill="hold" nodeType="afterGroup">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908298"/>
                                        </p:tgtEl>
                                        <p:attrNameLst>
                                          <p:attrName>style.visibility</p:attrName>
                                        </p:attrNameLst>
                                      </p:cBhvr>
                                      <p:to>
                                        <p:strVal val="visible"/>
                                      </p:to>
                                    </p:set>
                                    <p:animEffect transition="in" filter="wipe(up)">
                                      <p:cBhvr>
                                        <p:cTn id="50" dur="500"/>
                                        <p:tgtEl>
                                          <p:spTgt spid="2908298"/>
                                        </p:tgtEl>
                                      </p:cBhvr>
                                    </p:animEffect>
                                  </p:childTnLst>
                                </p:cTn>
                              </p:par>
                            </p:childTnLst>
                          </p:cTn>
                        </p:par>
                        <p:par>
                          <p:cTn id="51" fill="hold" nodeType="afterGroup">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908299"/>
                                        </p:tgtEl>
                                        <p:attrNameLst>
                                          <p:attrName>style.visibility</p:attrName>
                                        </p:attrNameLst>
                                      </p:cBhvr>
                                      <p:to>
                                        <p:strVal val="visible"/>
                                      </p:to>
                                    </p:set>
                                    <p:animEffect transition="in" filter="wipe(up)">
                                      <p:cBhvr>
                                        <p:cTn id="54" dur="500"/>
                                        <p:tgtEl>
                                          <p:spTgt spid="2908299"/>
                                        </p:tgtEl>
                                      </p:cBhvr>
                                    </p:animEffect>
                                  </p:childTnLst>
                                </p:cTn>
                              </p:par>
                            </p:childTnLst>
                          </p:cTn>
                        </p:par>
                        <p:par>
                          <p:cTn id="55" fill="hold" nodeType="afterGroup">
                            <p:stCondLst>
                              <p:cond delay="5500"/>
                            </p:stCondLst>
                            <p:childTnLst>
                              <p:par>
                                <p:cTn id="56" presetID="22" presetClass="entr" presetSubtype="2"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right)">
                                      <p:cBhvr>
                                        <p:cTn id="58" dur="500"/>
                                        <p:tgtEl>
                                          <p:spTgt spid="14"/>
                                        </p:tgtEl>
                                      </p:cBhvr>
                                    </p:animEffect>
                                  </p:childTnLst>
                                </p:cTn>
                              </p:par>
                            </p:childTnLst>
                          </p:cTn>
                        </p:par>
                        <p:par>
                          <p:cTn id="59" fill="hold" nodeType="afterGroup">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290829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90829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90829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08299"/>
                                        </p:tgtEl>
                                        <p:attrNameLst>
                                          <p:attrName>style.visibility</p:attrName>
                                        </p:attrNameLst>
                                      </p:cBhvr>
                                      <p:to>
                                        <p:strVal val="hidden"/>
                                      </p:to>
                                    </p:set>
                                  </p:childTnLst>
                                </p:cTn>
                              </p:par>
                            </p:childTnLst>
                          </p:cTn>
                        </p:par>
                        <p:par>
                          <p:cTn id="68" fill="hold" nodeType="afterGroup">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2908289"/>
                                        </p:tgtEl>
                                        <p:attrNameLst>
                                          <p:attrName>style.visibility</p:attrName>
                                        </p:attrNameLst>
                                      </p:cBhvr>
                                      <p:to>
                                        <p:strVal val="visible"/>
                                      </p:to>
                                    </p:set>
                                    <p:animEffect transition="in" filter="dissolve">
                                      <p:cBhvr>
                                        <p:cTn id="71" dur="500"/>
                                        <p:tgtEl>
                                          <p:spTgt spid="2908289"/>
                                        </p:tgtEl>
                                      </p:cBhvr>
                                    </p:animEffect>
                                  </p:childTnLst>
                                </p:cTn>
                              </p:par>
                            </p:childTnLst>
                          </p:cTn>
                        </p:par>
                        <p:par>
                          <p:cTn id="72" fill="hold" nodeType="afterGroup">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2908288"/>
                                        </p:tgtEl>
                                        <p:attrNameLst>
                                          <p:attrName>style.visibility</p:attrName>
                                        </p:attrNameLst>
                                      </p:cBhvr>
                                      <p:to>
                                        <p:strVal val="visible"/>
                                      </p:to>
                                    </p:set>
                                    <p:animEffect transition="in" filter="wipe(left)">
                                      <p:cBhvr>
                                        <p:cTn id="75" dur="500"/>
                                        <p:tgtEl>
                                          <p:spTgt spid="2908288"/>
                                        </p:tgtEl>
                                      </p:cBhvr>
                                    </p:animEffect>
                                  </p:childTnLst>
                                </p:cTn>
                              </p:par>
                            </p:childTnLst>
                          </p:cTn>
                        </p:par>
                        <p:par>
                          <p:cTn id="76" fill="hold" nodeType="afterGroup">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2908285"/>
                                        </p:tgtEl>
                                        <p:attrNameLst>
                                          <p:attrName>style.visibility</p:attrName>
                                        </p:attrNameLst>
                                      </p:cBhvr>
                                      <p:to>
                                        <p:strVal val="visible"/>
                                      </p:to>
                                    </p:set>
                                    <p:animEffect transition="in" filter="wipe(up)">
                                      <p:cBhvr>
                                        <p:cTn id="79" dur="500"/>
                                        <p:tgtEl>
                                          <p:spTgt spid="2908285"/>
                                        </p:tgtEl>
                                      </p:cBhvr>
                                    </p:animEffect>
                                  </p:childTnLst>
                                </p:cTn>
                              </p:par>
                            </p:childTnLst>
                          </p:cTn>
                        </p:par>
                        <p:par>
                          <p:cTn id="80" fill="hold" nodeType="afterGroup">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2908286"/>
                                        </p:tgtEl>
                                        <p:attrNameLst>
                                          <p:attrName>style.visibility</p:attrName>
                                        </p:attrNameLst>
                                      </p:cBhvr>
                                      <p:to>
                                        <p:strVal val="visible"/>
                                      </p:to>
                                    </p:set>
                                    <p:animEffect transition="in" filter="wipe(up)">
                                      <p:cBhvr>
                                        <p:cTn id="83" dur="500"/>
                                        <p:tgtEl>
                                          <p:spTgt spid="2908286"/>
                                        </p:tgtEl>
                                      </p:cBhvr>
                                    </p:animEffect>
                                  </p:childTnLst>
                                </p:cTn>
                              </p:par>
                            </p:childTnLst>
                          </p:cTn>
                        </p:par>
                        <p:par>
                          <p:cTn id="84" fill="hold" nodeType="afterGroup">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2908290"/>
                                        </p:tgtEl>
                                        <p:attrNameLst>
                                          <p:attrName>style.visibility</p:attrName>
                                        </p:attrNameLst>
                                      </p:cBhvr>
                                      <p:to>
                                        <p:strVal val="visible"/>
                                      </p:to>
                                    </p:set>
                                    <p:animEffect transition="in" filter="wipe(up)">
                                      <p:cBhvr>
                                        <p:cTn id="87" dur="500"/>
                                        <p:tgtEl>
                                          <p:spTgt spid="2908290"/>
                                        </p:tgtEl>
                                      </p:cBhvr>
                                    </p:animEffect>
                                  </p:childTnLst>
                                </p:cTn>
                              </p:par>
                            </p:childTnLst>
                          </p:cTn>
                        </p:par>
                        <p:par>
                          <p:cTn id="88" fill="hold" nodeType="afterGroup">
                            <p:stCondLst>
                              <p:cond delay="8500"/>
                            </p:stCondLst>
                            <p:childTnLst>
                              <p:par>
                                <p:cTn id="89" presetID="22" presetClass="entr" presetSubtype="1"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500"/>
                                        <p:tgtEl>
                                          <p:spTgt spid="13"/>
                                        </p:tgtEl>
                                      </p:cBhvr>
                                    </p:animEffect>
                                  </p:childTnLst>
                                </p:cTn>
                              </p:par>
                            </p:childTnLst>
                          </p:cTn>
                        </p:par>
                        <p:par>
                          <p:cTn id="92" fill="hold" nodeType="afterGroup">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290828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828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908286"/>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2908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85" grpId="0" animBg="1"/>
      <p:bldP spid="2908285" grpId="1" animBg="1"/>
      <p:bldP spid="2908286" grpId="0" animBg="1"/>
      <p:bldP spid="2908286" grpId="1" animBg="1"/>
      <p:bldP spid="2908288" grpId="0" animBg="1"/>
      <p:bldP spid="2908288" grpId="1" animBg="1"/>
      <p:bldP spid="2908289" grpId="0" animBg="1"/>
      <p:bldP spid="2908290" grpId="0" animBg="1"/>
      <p:bldP spid="2908290" grpId="1" animBg="1"/>
      <p:bldP spid="2908291" grpId="0" animBg="1"/>
      <p:bldP spid="2908292" grpId="0" animBg="1"/>
      <p:bldP spid="2908292" grpId="1" animBg="1"/>
      <p:bldP spid="2908293" grpId="0" animBg="1"/>
      <p:bldP spid="2908293" grpId="1" animBg="1"/>
      <p:bldP spid="2908294" grpId="0" animBg="1"/>
      <p:bldP spid="2908294" grpId="1" animBg="1"/>
      <p:bldP spid="2908295" grpId="0" animBg="1"/>
      <p:bldP spid="2908296" grpId="0" animBg="1"/>
      <p:bldP spid="2908296" grpId="1" animBg="1"/>
      <p:bldP spid="2908297" grpId="0" animBg="1"/>
      <p:bldP spid="2908297" grpId="1" animBg="1"/>
      <p:bldP spid="2908298" grpId="0" animBg="1"/>
      <p:bldP spid="2908298" grpId="1" animBg="1"/>
      <p:bldP spid="2908299" grpId="0" animBg="1"/>
      <p:bldP spid="290829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p>
        </p:txBody>
      </p:sp>
      <p:sp>
        <p:nvSpPr>
          <p:cNvPr id="103427" name="Rectangle 3"/>
          <p:cNvSpPr>
            <a:spLocks noGrp="1" noChangeArrowheads="1"/>
          </p:cNvSpPr>
          <p:nvPr>
            <p:ph type="body" idx="1"/>
          </p:nvPr>
        </p:nvSpPr>
        <p:spPr/>
        <p:txBody>
          <a:bodyPr/>
          <a:lstStyle/>
          <a:p>
            <a:pPr eaLnBrk="1" hangingPunct="1">
              <a:buFontTx/>
              <a:buNone/>
            </a:pPr>
            <a:r>
              <a:rPr lang="en-US" sz="2800" smtClean="0">
                <a:latin typeface="Arial" pitchFamily="34" charset="0"/>
              </a:rPr>
              <a:t>What is the computational advantage of the hierarchical representation bag of words, vs. a flat vocabulary?</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10394122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idx="4294967295"/>
          </p:nvPr>
        </p:nvSpPr>
        <p:spPr>
          <a:xfrm>
            <a:off x="457200" y="381000"/>
            <a:ext cx="8686800" cy="609600"/>
          </a:xfrm>
        </p:spPr>
        <p:txBody>
          <a:bodyPr>
            <a:normAutofit fontScale="90000"/>
          </a:bodyPr>
          <a:lstStyle/>
          <a:p>
            <a:pPr eaLnBrk="1" hangingPunct="1"/>
            <a:r>
              <a:rPr lang="en-US" smtClean="0"/>
              <a:t>Vocabulary Tree</a:t>
            </a:r>
          </a:p>
        </p:txBody>
      </p:sp>
      <p:sp>
        <p:nvSpPr>
          <p:cNvPr id="104454" name="Rectangle 3"/>
          <p:cNvSpPr>
            <a:spLocks noGrp="1" noChangeArrowheads="1"/>
          </p:cNvSpPr>
          <p:nvPr>
            <p:ph type="body" idx="4294967295"/>
          </p:nvPr>
        </p:nvSpPr>
        <p:spPr/>
        <p:txBody>
          <a:bodyPr/>
          <a:lstStyle/>
          <a:p>
            <a:pPr eaLnBrk="1" hangingPunct="1"/>
            <a:r>
              <a:rPr lang="en-US" smtClean="0"/>
              <a:t>Recognition</a:t>
            </a:r>
          </a:p>
        </p:txBody>
      </p:sp>
      <p:grpSp>
        <p:nvGrpSpPr>
          <p:cNvPr id="2" name="Group 4"/>
          <p:cNvGrpSpPr>
            <a:grpSpLocks/>
          </p:cNvGrpSpPr>
          <p:nvPr/>
        </p:nvGrpSpPr>
        <p:grpSpPr bwMode="auto">
          <a:xfrm>
            <a:off x="6486525" y="5083175"/>
            <a:ext cx="533400" cy="361950"/>
            <a:chOff x="3504" y="1728"/>
            <a:chExt cx="336" cy="228"/>
          </a:xfrm>
        </p:grpSpPr>
        <p:sp>
          <p:nvSpPr>
            <p:cNvPr id="104619" name="Line 5"/>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20" name="Picture 6"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876925" y="3940175"/>
            <a:ext cx="533400" cy="361950"/>
            <a:chOff x="3504" y="1728"/>
            <a:chExt cx="336" cy="228"/>
          </a:xfrm>
        </p:grpSpPr>
        <p:sp>
          <p:nvSpPr>
            <p:cNvPr id="104617" name="Line 8"/>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8" name="Picture 9"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7096125" y="5083175"/>
            <a:ext cx="533400" cy="361950"/>
            <a:chOff x="3504" y="1728"/>
            <a:chExt cx="336" cy="228"/>
          </a:xfrm>
        </p:grpSpPr>
        <p:sp>
          <p:nvSpPr>
            <p:cNvPr id="104615" name="Line 11"/>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6" name="Picture 12"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572125" y="3711575"/>
            <a:ext cx="533400" cy="361950"/>
            <a:chOff x="3504" y="1728"/>
            <a:chExt cx="336" cy="228"/>
          </a:xfrm>
        </p:grpSpPr>
        <p:sp>
          <p:nvSpPr>
            <p:cNvPr id="104613" name="Line 14"/>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4" name="Picture 15"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6810375" y="4813300"/>
            <a:ext cx="533400" cy="361950"/>
            <a:chOff x="3504" y="1728"/>
            <a:chExt cx="336" cy="228"/>
          </a:xfrm>
        </p:grpSpPr>
        <p:sp>
          <p:nvSpPr>
            <p:cNvPr id="104611" name="Line 17"/>
            <p:cNvSpPr>
              <a:spLocks noChangeShapeType="1"/>
            </p:cNvSpPr>
            <p:nvPr/>
          </p:nvSpPr>
          <p:spPr bwMode="auto">
            <a:xfrm flipH="1">
              <a:off x="3600" y="1728"/>
              <a:ext cx="240" cy="19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2" name="Picture 18" descr="114_14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1776"/>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0" name="Line 19"/>
          <p:cNvSpPr>
            <a:spLocks noChangeShapeType="1"/>
          </p:cNvSpPr>
          <p:nvPr/>
        </p:nvSpPr>
        <p:spPr bwMode="auto">
          <a:xfrm flipV="1">
            <a:off x="7043738" y="40147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1" name="Line 20"/>
          <p:cNvSpPr>
            <a:spLocks noChangeShapeType="1"/>
          </p:cNvSpPr>
          <p:nvPr/>
        </p:nvSpPr>
        <p:spPr bwMode="auto">
          <a:xfrm>
            <a:off x="7350125" y="40354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2" name="Line 21"/>
          <p:cNvSpPr>
            <a:spLocks noChangeShapeType="1"/>
          </p:cNvSpPr>
          <p:nvPr/>
        </p:nvSpPr>
        <p:spPr bwMode="auto">
          <a:xfrm>
            <a:off x="7391400" y="40497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3" name="Oval 22"/>
          <p:cNvSpPr>
            <a:spLocks noChangeArrowheads="1"/>
          </p:cNvSpPr>
          <p:nvPr/>
        </p:nvSpPr>
        <p:spPr bwMode="auto">
          <a:xfrm>
            <a:off x="7239000" y="46593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4" name="Oval 23"/>
          <p:cNvSpPr>
            <a:spLocks noChangeArrowheads="1"/>
          </p:cNvSpPr>
          <p:nvPr/>
        </p:nvSpPr>
        <p:spPr bwMode="auto">
          <a:xfrm>
            <a:off x="7543800" y="49641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5" name="Oval 24"/>
          <p:cNvSpPr>
            <a:spLocks noChangeArrowheads="1"/>
          </p:cNvSpPr>
          <p:nvPr/>
        </p:nvSpPr>
        <p:spPr bwMode="auto">
          <a:xfrm>
            <a:off x="6934200" y="43545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66" name="Line 25"/>
          <p:cNvSpPr>
            <a:spLocks noChangeShapeType="1"/>
          </p:cNvSpPr>
          <p:nvPr/>
        </p:nvSpPr>
        <p:spPr bwMode="auto">
          <a:xfrm flipV="1">
            <a:off x="6127750" y="3138488"/>
            <a:ext cx="306388" cy="46037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7" name="Line 26"/>
          <p:cNvSpPr>
            <a:spLocks noChangeShapeType="1"/>
          </p:cNvSpPr>
          <p:nvPr/>
        </p:nvSpPr>
        <p:spPr bwMode="auto">
          <a:xfrm>
            <a:off x="6435725" y="31591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8" name="Line 27"/>
          <p:cNvSpPr>
            <a:spLocks noChangeShapeType="1"/>
          </p:cNvSpPr>
          <p:nvPr/>
        </p:nvSpPr>
        <p:spPr bwMode="auto">
          <a:xfrm>
            <a:off x="6477000" y="31734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69" name="Oval 28"/>
          <p:cNvSpPr>
            <a:spLocks noChangeArrowheads="1"/>
          </p:cNvSpPr>
          <p:nvPr/>
        </p:nvSpPr>
        <p:spPr bwMode="auto">
          <a:xfrm>
            <a:off x="6324600" y="37830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0" name="Oval 29"/>
          <p:cNvSpPr>
            <a:spLocks noChangeArrowheads="1"/>
          </p:cNvSpPr>
          <p:nvPr/>
        </p:nvSpPr>
        <p:spPr bwMode="auto">
          <a:xfrm>
            <a:off x="6629400" y="40878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1" name="Oval 30"/>
          <p:cNvSpPr>
            <a:spLocks noChangeArrowheads="1"/>
          </p:cNvSpPr>
          <p:nvPr/>
        </p:nvSpPr>
        <p:spPr bwMode="auto">
          <a:xfrm>
            <a:off x="6019800" y="34782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2" name="Line 31"/>
          <p:cNvSpPr>
            <a:spLocks noChangeShapeType="1"/>
          </p:cNvSpPr>
          <p:nvPr/>
        </p:nvSpPr>
        <p:spPr bwMode="auto">
          <a:xfrm flipV="1">
            <a:off x="5214938" y="2224088"/>
            <a:ext cx="304800" cy="4572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3" name="Line 32"/>
          <p:cNvSpPr>
            <a:spLocks noChangeShapeType="1"/>
          </p:cNvSpPr>
          <p:nvPr/>
        </p:nvSpPr>
        <p:spPr bwMode="auto">
          <a:xfrm>
            <a:off x="5521325" y="2244725"/>
            <a:ext cx="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4" name="Line 33"/>
          <p:cNvSpPr>
            <a:spLocks noChangeShapeType="1"/>
          </p:cNvSpPr>
          <p:nvPr/>
        </p:nvSpPr>
        <p:spPr bwMode="auto">
          <a:xfrm>
            <a:off x="5562600" y="2259013"/>
            <a:ext cx="228600" cy="990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5" name="Oval 34"/>
          <p:cNvSpPr>
            <a:spLocks noChangeArrowheads="1"/>
          </p:cNvSpPr>
          <p:nvPr/>
        </p:nvSpPr>
        <p:spPr bwMode="auto">
          <a:xfrm>
            <a:off x="5410200" y="28686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6" name="Oval 35"/>
          <p:cNvSpPr>
            <a:spLocks noChangeArrowheads="1"/>
          </p:cNvSpPr>
          <p:nvPr/>
        </p:nvSpPr>
        <p:spPr bwMode="auto">
          <a:xfrm>
            <a:off x="5715000" y="3173413"/>
            <a:ext cx="228600" cy="228600"/>
          </a:xfrm>
          <a:prstGeom prst="ellipse">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77" name="Line 36"/>
          <p:cNvSpPr>
            <a:spLocks noChangeShapeType="1"/>
          </p:cNvSpPr>
          <p:nvPr/>
        </p:nvSpPr>
        <p:spPr bwMode="auto">
          <a:xfrm flipV="1">
            <a:off x="5562600" y="1306513"/>
            <a:ext cx="685800" cy="914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8" name="Line 37"/>
          <p:cNvSpPr>
            <a:spLocks noChangeShapeType="1"/>
          </p:cNvSpPr>
          <p:nvPr/>
        </p:nvSpPr>
        <p:spPr bwMode="auto">
          <a:xfrm flipV="1">
            <a:off x="6400800" y="1382713"/>
            <a:ext cx="0" cy="17526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79" name="Line 38"/>
          <p:cNvSpPr>
            <a:spLocks noChangeShapeType="1"/>
          </p:cNvSpPr>
          <p:nvPr/>
        </p:nvSpPr>
        <p:spPr bwMode="auto">
          <a:xfrm flipH="1" flipV="1">
            <a:off x="6553200" y="1382713"/>
            <a:ext cx="838200" cy="2667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04480" name="AutoShape 39"/>
          <p:cNvSpPr>
            <a:spLocks noChangeAspect="1" noChangeArrowheads="1"/>
          </p:cNvSpPr>
          <p:nvPr/>
        </p:nvSpPr>
        <p:spPr bwMode="auto">
          <a:xfrm>
            <a:off x="6134100" y="1028700"/>
            <a:ext cx="569913" cy="571500"/>
          </a:xfrm>
          <a:prstGeom prst="diamond">
            <a:avLst/>
          </a:prstGeom>
          <a:solidFill>
            <a:schemeClr val="bg2"/>
          </a:solidFill>
          <a:ln w="9525">
            <a:solidFill>
              <a:schemeClr val="bg2"/>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1" name="AutoShape 40"/>
          <p:cNvSpPr>
            <a:spLocks noChangeAspect="1" noChangeArrowheads="1"/>
          </p:cNvSpPr>
          <p:nvPr/>
        </p:nvSpPr>
        <p:spPr bwMode="auto">
          <a:xfrm>
            <a:off x="5105400" y="2601913"/>
            <a:ext cx="244475" cy="244475"/>
          </a:xfrm>
          <a:prstGeom prst="flowChartConnector">
            <a:avLst/>
          </a:prstGeom>
          <a:solidFill>
            <a:srgbClr val="0000FF"/>
          </a:solidFill>
          <a:ln w="9525">
            <a:solidFill>
              <a:srgbClr val="0000FF"/>
            </a:solidFill>
            <a:round/>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2" name="AutoShape 41"/>
          <p:cNvSpPr>
            <a:spLocks noChangeAspect="1" noChangeArrowheads="1"/>
          </p:cNvSpPr>
          <p:nvPr/>
        </p:nvSpPr>
        <p:spPr bwMode="auto">
          <a:xfrm>
            <a:off x="5334000" y="19923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3" name="AutoShape 42"/>
          <p:cNvSpPr>
            <a:spLocks noChangeAspect="1" noChangeArrowheads="1"/>
          </p:cNvSpPr>
          <p:nvPr/>
        </p:nvSpPr>
        <p:spPr bwMode="auto">
          <a:xfrm>
            <a:off x="6248400" y="28305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4" name="AutoShape 43"/>
          <p:cNvSpPr>
            <a:spLocks noChangeAspect="1" noChangeArrowheads="1"/>
          </p:cNvSpPr>
          <p:nvPr/>
        </p:nvSpPr>
        <p:spPr bwMode="auto">
          <a:xfrm>
            <a:off x="7162800" y="3744913"/>
            <a:ext cx="406400" cy="407987"/>
          </a:xfrm>
          <a:prstGeom prst="octagon">
            <a:avLst>
              <a:gd name="adj" fmla="val 29287"/>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485" name="Picture 4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3775"/>
            <a:ext cx="9144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6" name="Oval 45"/>
          <p:cNvSpPr>
            <a:spLocks noChangeArrowheads="1"/>
          </p:cNvSpPr>
          <p:nvPr/>
        </p:nvSpPr>
        <p:spPr bwMode="auto">
          <a:xfrm>
            <a:off x="4200525" y="233997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7" name="Oval 46"/>
          <p:cNvSpPr>
            <a:spLocks noChangeArrowheads="1"/>
          </p:cNvSpPr>
          <p:nvPr/>
        </p:nvSpPr>
        <p:spPr bwMode="auto">
          <a:xfrm>
            <a:off x="4330700" y="229711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8" name="Oval 47"/>
          <p:cNvSpPr>
            <a:spLocks noChangeArrowheads="1"/>
          </p:cNvSpPr>
          <p:nvPr/>
        </p:nvSpPr>
        <p:spPr bwMode="auto">
          <a:xfrm>
            <a:off x="3919538" y="26114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89" name="Oval 48"/>
          <p:cNvSpPr>
            <a:spLocks noChangeArrowheads="1"/>
          </p:cNvSpPr>
          <p:nvPr/>
        </p:nvSpPr>
        <p:spPr bwMode="auto">
          <a:xfrm>
            <a:off x="4117975" y="27638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0" name="Oval 49"/>
          <p:cNvSpPr>
            <a:spLocks noChangeArrowheads="1"/>
          </p:cNvSpPr>
          <p:nvPr/>
        </p:nvSpPr>
        <p:spPr bwMode="auto">
          <a:xfrm>
            <a:off x="3968750" y="2546350"/>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7" name="Group 50"/>
          <p:cNvGrpSpPr>
            <a:grpSpLocks/>
          </p:cNvGrpSpPr>
          <p:nvPr/>
        </p:nvGrpSpPr>
        <p:grpSpPr bwMode="auto">
          <a:xfrm>
            <a:off x="4197350" y="3336925"/>
            <a:ext cx="1600200" cy="1200150"/>
            <a:chOff x="2256" y="1152"/>
            <a:chExt cx="1008" cy="756"/>
          </a:xfrm>
        </p:grpSpPr>
        <p:sp>
          <p:nvSpPr>
            <p:cNvPr id="104609" name="Line 51"/>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10" name="Picture 52"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53"/>
          <p:cNvGrpSpPr>
            <a:grpSpLocks/>
          </p:cNvGrpSpPr>
          <p:nvPr/>
        </p:nvGrpSpPr>
        <p:grpSpPr bwMode="auto">
          <a:xfrm>
            <a:off x="4818063" y="3948113"/>
            <a:ext cx="1600200" cy="1200150"/>
            <a:chOff x="2256" y="1152"/>
            <a:chExt cx="1008" cy="756"/>
          </a:xfrm>
        </p:grpSpPr>
        <p:sp>
          <p:nvSpPr>
            <p:cNvPr id="104607" name="Line 54"/>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8" name="Picture 55"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6"/>
          <p:cNvGrpSpPr>
            <a:grpSpLocks/>
          </p:cNvGrpSpPr>
          <p:nvPr/>
        </p:nvGrpSpPr>
        <p:grpSpPr bwMode="auto">
          <a:xfrm>
            <a:off x="3587750" y="2795588"/>
            <a:ext cx="1600200" cy="1200150"/>
            <a:chOff x="2256" y="1152"/>
            <a:chExt cx="1008" cy="756"/>
          </a:xfrm>
        </p:grpSpPr>
        <p:sp>
          <p:nvSpPr>
            <p:cNvPr id="104605" name="Line 57"/>
            <p:cNvSpPr>
              <a:spLocks noChangeShapeType="1"/>
            </p:cNvSpPr>
            <p:nvPr/>
          </p:nvSpPr>
          <p:spPr bwMode="auto">
            <a:xfrm flipH="1">
              <a:off x="2352" y="1152"/>
              <a:ext cx="912" cy="6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6" name="Picture 58" descr="109_099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6" y="1728"/>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94" name="Picture 59"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5" name="Picture 60"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96" name="Oval 61"/>
          <p:cNvSpPr>
            <a:spLocks noChangeArrowheads="1"/>
          </p:cNvSpPr>
          <p:nvPr/>
        </p:nvSpPr>
        <p:spPr bwMode="auto">
          <a:xfrm>
            <a:off x="4197350"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7" name="Oval 62"/>
          <p:cNvSpPr>
            <a:spLocks noChangeArrowheads="1"/>
          </p:cNvSpPr>
          <p:nvPr/>
        </p:nvSpPr>
        <p:spPr bwMode="auto">
          <a:xfrm>
            <a:off x="4327525"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8" name="Oval 63"/>
          <p:cNvSpPr>
            <a:spLocks noChangeArrowheads="1"/>
          </p:cNvSpPr>
          <p:nvPr/>
        </p:nvSpPr>
        <p:spPr bwMode="auto">
          <a:xfrm>
            <a:off x="3916363"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499" name="Oval 64"/>
          <p:cNvSpPr>
            <a:spLocks noChangeArrowheads="1"/>
          </p:cNvSpPr>
          <p:nvPr/>
        </p:nvSpPr>
        <p:spPr bwMode="auto">
          <a:xfrm>
            <a:off x="4114800"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0" name="Oval 65"/>
          <p:cNvSpPr>
            <a:spLocks noChangeArrowheads="1"/>
          </p:cNvSpPr>
          <p:nvPr/>
        </p:nvSpPr>
        <p:spPr bwMode="auto">
          <a:xfrm>
            <a:off x="3965575"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1" name="Oval 66"/>
          <p:cNvSpPr>
            <a:spLocks noChangeArrowheads="1"/>
          </p:cNvSpPr>
          <p:nvPr/>
        </p:nvSpPr>
        <p:spPr bwMode="auto">
          <a:xfrm>
            <a:off x="3206750"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2" name="Oval 67"/>
          <p:cNvSpPr>
            <a:spLocks noChangeArrowheads="1"/>
          </p:cNvSpPr>
          <p:nvPr/>
        </p:nvSpPr>
        <p:spPr bwMode="auto">
          <a:xfrm>
            <a:off x="3122613"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03" name="Oval 68"/>
          <p:cNvSpPr>
            <a:spLocks noChangeArrowheads="1"/>
          </p:cNvSpPr>
          <p:nvPr/>
        </p:nvSpPr>
        <p:spPr bwMode="auto">
          <a:xfrm>
            <a:off x="3090863"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0" name="Group 69"/>
          <p:cNvGrpSpPr>
            <a:grpSpLocks/>
          </p:cNvGrpSpPr>
          <p:nvPr/>
        </p:nvGrpSpPr>
        <p:grpSpPr bwMode="auto">
          <a:xfrm>
            <a:off x="4398963" y="4521200"/>
            <a:ext cx="2667000" cy="1885950"/>
            <a:chOff x="2544" y="2064"/>
            <a:chExt cx="1680" cy="1188"/>
          </a:xfrm>
        </p:grpSpPr>
        <p:sp>
          <p:nvSpPr>
            <p:cNvPr id="104603" name="Line 70"/>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4" name="Picture 71"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72"/>
          <p:cNvGrpSpPr>
            <a:grpSpLocks/>
          </p:cNvGrpSpPr>
          <p:nvPr/>
        </p:nvGrpSpPr>
        <p:grpSpPr bwMode="auto">
          <a:xfrm>
            <a:off x="4052888" y="4243388"/>
            <a:ext cx="2667000" cy="1885950"/>
            <a:chOff x="2544" y="2064"/>
            <a:chExt cx="1680" cy="1188"/>
          </a:xfrm>
        </p:grpSpPr>
        <p:sp>
          <p:nvSpPr>
            <p:cNvPr id="104601" name="Line 73"/>
            <p:cNvSpPr>
              <a:spLocks noChangeShapeType="1"/>
            </p:cNvSpPr>
            <p:nvPr/>
          </p:nvSpPr>
          <p:spPr bwMode="auto">
            <a:xfrm flipH="1">
              <a:off x="2688" y="2064"/>
              <a:ext cx="1536" cy="11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2" name="Picture 74"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4" y="307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75"/>
          <p:cNvGrpSpPr>
            <a:grpSpLocks/>
          </p:cNvGrpSpPr>
          <p:nvPr/>
        </p:nvGrpSpPr>
        <p:grpSpPr bwMode="auto">
          <a:xfrm>
            <a:off x="3062288" y="4319588"/>
            <a:ext cx="1371600" cy="971550"/>
            <a:chOff x="1920" y="2112"/>
            <a:chExt cx="864" cy="612"/>
          </a:xfrm>
        </p:grpSpPr>
        <p:sp>
          <p:nvSpPr>
            <p:cNvPr id="104599" name="Line 76"/>
            <p:cNvSpPr>
              <a:spLocks noChangeShapeType="1"/>
            </p:cNvSpPr>
            <p:nvPr/>
          </p:nvSpPr>
          <p:spPr bwMode="auto">
            <a:xfrm flipH="1">
              <a:off x="2064" y="2112"/>
              <a:ext cx="720" cy="52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600" name="Picture 77" descr="114_14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0" y="254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07" name="Picture 78"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8" name="Picture 79"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9" name="Picture 8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6888"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10" name="Oval 81"/>
          <p:cNvSpPr>
            <a:spLocks noChangeArrowheads="1"/>
          </p:cNvSpPr>
          <p:nvPr/>
        </p:nvSpPr>
        <p:spPr bwMode="auto">
          <a:xfrm>
            <a:off x="4205288"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1" name="Oval 82"/>
          <p:cNvSpPr>
            <a:spLocks noChangeArrowheads="1"/>
          </p:cNvSpPr>
          <p:nvPr/>
        </p:nvSpPr>
        <p:spPr bwMode="auto">
          <a:xfrm>
            <a:off x="4335463"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2" name="Oval 83"/>
          <p:cNvSpPr>
            <a:spLocks noChangeArrowheads="1"/>
          </p:cNvSpPr>
          <p:nvPr/>
        </p:nvSpPr>
        <p:spPr bwMode="auto">
          <a:xfrm>
            <a:off x="3924300"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3" name="Oval 84"/>
          <p:cNvSpPr>
            <a:spLocks noChangeArrowheads="1"/>
          </p:cNvSpPr>
          <p:nvPr/>
        </p:nvSpPr>
        <p:spPr bwMode="auto">
          <a:xfrm>
            <a:off x="4122738"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4" name="Oval 85"/>
          <p:cNvSpPr>
            <a:spLocks noChangeArrowheads="1"/>
          </p:cNvSpPr>
          <p:nvPr/>
        </p:nvSpPr>
        <p:spPr bwMode="auto">
          <a:xfrm>
            <a:off x="3973513" y="2544763"/>
            <a:ext cx="198437"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5" name="Oval 86"/>
          <p:cNvSpPr>
            <a:spLocks noChangeArrowheads="1"/>
          </p:cNvSpPr>
          <p:nvPr/>
        </p:nvSpPr>
        <p:spPr bwMode="auto">
          <a:xfrm>
            <a:off x="3214688"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6" name="Oval 87"/>
          <p:cNvSpPr>
            <a:spLocks noChangeArrowheads="1"/>
          </p:cNvSpPr>
          <p:nvPr/>
        </p:nvSpPr>
        <p:spPr bwMode="auto">
          <a:xfrm>
            <a:off x="3130550"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7" name="Oval 88"/>
          <p:cNvSpPr>
            <a:spLocks noChangeArrowheads="1"/>
          </p:cNvSpPr>
          <p:nvPr/>
        </p:nvSpPr>
        <p:spPr bwMode="auto">
          <a:xfrm>
            <a:off x="3098800" y="3108325"/>
            <a:ext cx="315913"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8" name="Oval 89"/>
          <p:cNvSpPr>
            <a:spLocks noChangeArrowheads="1"/>
          </p:cNvSpPr>
          <p:nvPr/>
        </p:nvSpPr>
        <p:spPr bwMode="auto">
          <a:xfrm>
            <a:off x="2071688"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19" name="Oval 90"/>
          <p:cNvSpPr>
            <a:spLocks noChangeArrowheads="1"/>
          </p:cNvSpPr>
          <p:nvPr/>
        </p:nvSpPr>
        <p:spPr bwMode="auto">
          <a:xfrm>
            <a:off x="2259013"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0" name="Oval 91"/>
          <p:cNvSpPr>
            <a:spLocks noChangeArrowheads="1"/>
          </p:cNvSpPr>
          <p:nvPr/>
        </p:nvSpPr>
        <p:spPr bwMode="auto">
          <a:xfrm>
            <a:off x="2300288" y="3709988"/>
            <a:ext cx="160337"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21" name="Picture 92"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337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22" name="Oval 93"/>
          <p:cNvSpPr>
            <a:spLocks noChangeArrowheads="1"/>
          </p:cNvSpPr>
          <p:nvPr/>
        </p:nvSpPr>
        <p:spPr bwMode="auto">
          <a:xfrm>
            <a:off x="2066925" y="37861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3" name="Oval 94"/>
          <p:cNvSpPr>
            <a:spLocks noChangeArrowheads="1"/>
          </p:cNvSpPr>
          <p:nvPr/>
        </p:nvSpPr>
        <p:spPr bwMode="auto">
          <a:xfrm>
            <a:off x="2254250" y="400685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24" name="Oval 95"/>
          <p:cNvSpPr>
            <a:spLocks noChangeArrowheads="1"/>
          </p:cNvSpPr>
          <p:nvPr/>
        </p:nvSpPr>
        <p:spPr bwMode="auto">
          <a:xfrm>
            <a:off x="2295525" y="37099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nvGrpSpPr>
          <p:cNvPr id="13" name="Group 96"/>
          <p:cNvGrpSpPr>
            <a:grpSpLocks/>
          </p:cNvGrpSpPr>
          <p:nvPr/>
        </p:nvGrpSpPr>
        <p:grpSpPr bwMode="auto">
          <a:xfrm>
            <a:off x="1612900" y="3881438"/>
            <a:ext cx="2114550" cy="1531937"/>
            <a:chOff x="1010" y="1836"/>
            <a:chExt cx="1332" cy="965"/>
          </a:xfrm>
        </p:grpSpPr>
        <p:sp>
          <p:nvSpPr>
            <p:cNvPr id="104597" name="Line 97"/>
            <p:cNvSpPr>
              <a:spLocks noChangeShapeType="1"/>
            </p:cNvSpPr>
            <p:nvPr/>
          </p:nvSpPr>
          <p:spPr bwMode="auto">
            <a:xfrm flipH="1">
              <a:off x="1106" y="1836"/>
              <a:ext cx="1236" cy="88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8" name="Picture 98"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 y="2621"/>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99"/>
          <p:cNvGrpSpPr>
            <a:grpSpLocks/>
          </p:cNvGrpSpPr>
          <p:nvPr/>
        </p:nvGrpSpPr>
        <p:grpSpPr bwMode="auto">
          <a:xfrm>
            <a:off x="3362325" y="6300788"/>
            <a:ext cx="1176338" cy="865187"/>
            <a:chOff x="1920" y="3187"/>
            <a:chExt cx="741" cy="545"/>
          </a:xfrm>
        </p:grpSpPr>
        <p:sp>
          <p:nvSpPr>
            <p:cNvPr id="104595" name="Line 100"/>
            <p:cNvSpPr>
              <a:spLocks noChangeShapeType="1"/>
            </p:cNvSpPr>
            <p:nvPr/>
          </p:nvSpPr>
          <p:spPr bwMode="auto">
            <a:xfrm flipH="1">
              <a:off x="2016" y="3187"/>
              <a:ext cx="645" cy="46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6" name="Picture 101"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 y="3552"/>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02"/>
          <p:cNvGrpSpPr>
            <a:grpSpLocks/>
          </p:cNvGrpSpPr>
          <p:nvPr/>
        </p:nvGrpSpPr>
        <p:grpSpPr bwMode="auto">
          <a:xfrm>
            <a:off x="1838325" y="3024188"/>
            <a:ext cx="3657600" cy="2647950"/>
            <a:chOff x="1152" y="1296"/>
            <a:chExt cx="2304" cy="1668"/>
          </a:xfrm>
        </p:grpSpPr>
        <p:sp>
          <p:nvSpPr>
            <p:cNvPr id="104593" name="Line 103"/>
            <p:cNvSpPr>
              <a:spLocks noChangeShapeType="1"/>
            </p:cNvSpPr>
            <p:nvPr/>
          </p:nvSpPr>
          <p:spPr bwMode="auto">
            <a:xfrm flipH="1">
              <a:off x="1248" y="1296"/>
              <a:ext cx="2208" cy="158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pic>
          <p:nvPicPr>
            <p:cNvPr id="104594" name="Picture 104" descr="115_15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2" y="2784"/>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528" name="Picture 105"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62188"/>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29" name="Picture 106"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479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30" name="Picture 107"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9588"/>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31" name="Oval 108"/>
          <p:cNvSpPr>
            <a:spLocks noChangeArrowheads="1"/>
          </p:cNvSpPr>
          <p:nvPr/>
        </p:nvSpPr>
        <p:spPr bwMode="auto">
          <a:xfrm>
            <a:off x="4200525" y="2338388"/>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2" name="Oval 109"/>
          <p:cNvSpPr>
            <a:spLocks noChangeArrowheads="1"/>
          </p:cNvSpPr>
          <p:nvPr/>
        </p:nvSpPr>
        <p:spPr bwMode="auto">
          <a:xfrm>
            <a:off x="4330700" y="2295525"/>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3" name="Oval 110"/>
          <p:cNvSpPr>
            <a:spLocks noChangeArrowheads="1"/>
          </p:cNvSpPr>
          <p:nvPr/>
        </p:nvSpPr>
        <p:spPr bwMode="auto">
          <a:xfrm>
            <a:off x="3919538" y="26098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4" name="Oval 111"/>
          <p:cNvSpPr>
            <a:spLocks noChangeArrowheads="1"/>
          </p:cNvSpPr>
          <p:nvPr/>
        </p:nvSpPr>
        <p:spPr bwMode="auto">
          <a:xfrm>
            <a:off x="4117975" y="2762250"/>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5" name="Oval 112"/>
          <p:cNvSpPr>
            <a:spLocks noChangeArrowheads="1"/>
          </p:cNvSpPr>
          <p:nvPr/>
        </p:nvSpPr>
        <p:spPr bwMode="auto">
          <a:xfrm>
            <a:off x="3968750" y="2544763"/>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6" name="Oval 113"/>
          <p:cNvSpPr>
            <a:spLocks noChangeArrowheads="1"/>
          </p:cNvSpPr>
          <p:nvPr/>
        </p:nvSpPr>
        <p:spPr bwMode="auto">
          <a:xfrm>
            <a:off x="3209925" y="317658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7" name="Oval 114"/>
          <p:cNvSpPr>
            <a:spLocks noChangeArrowheads="1"/>
          </p:cNvSpPr>
          <p:nvPr/>
        </p:nvSpPr>
        <p:spPr bwMode="auto">
          <a:xfrm>
            <a:off x="3125788" y="3208338"/>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8" name="Oval 117"/>
          <p:cNvSpPr>
            <a:spLocks noChangeArrowheads="1"/>
          </p:cNvSpPr>
          <p:nvPr/>
        </p:nvSpPr>
        <p:spPr bwMode="auto">
          <a:xfrm>
            <a:off x="3094038" y="3108325"/>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39" name="Oval 119"/>
          <p:cNvSpPr>
            <a:spLocks noChangeArrowheads="1"/>
          </p:cNvSpPr>
          <p:nvPr/>
        </p:nvSpPr>
        <p:spPr bwMode="auto">
          <a:xfrm>
            <a:off x="1200150" y="451961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0" name="Oval 121"/>
          <p:cNvSpPr>
            <a:spLocks noChangeArrowheads="1"/>
          </p:cNvSpPr>
          <p:nvPr/>
        </p:nvSpPr>
        <p:spPr bwMode="auto">
          <a:xfrm>
            <a:off x="1016000" y="4635500"/>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1" name="Oval 125"/>
          <p:cNvSpPr>
            <a:spLocks noChangeArrowheads="1"/>
          </p:cNvSpPr>
          <p:nvPr/>
        </p:nvSpPr>
        <p:spPr bwMode="auto">
          <a:xfrm>
            <a:off x="1038225" y="4433888"/>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2" name="Picture 130" descr="114_14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2125" y="3624263"/>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3" name="Oval 131"/>
          <p:cNvSpPr>
            <a:spLocks noChangeArrowheads="1"/>
          </p:cNvSpPr>
          <p:nvPr/>
        </p:nvSpPr>
        <p:spPr bwMode="auto">
          <a:xfrm>
            <a:off x="2066925" y="3776663"/>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4" name="Oval 132"/>
          <p:cNvSpPr>
            <a:spLocks noChangeArrowheads="1"/>
          </p:cNvSpPr>
          <p:nvPr/>
        </p:nvSpPr>
        <p:spPr bwMode="auto">
          <a:xfrm>
            <a:off x="2254250" y="399732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45" name="Oval 133"/>
          <p:cNvSpPr>
            <a:spLocks noChangeArrowheads="1"/>
          </p:cNvSpPr>
          <p:nvPr/>
        </p:nvSpPr>
        <p:spPr bwMode="auto">
          <a:xfrm>
            <a:off x="2295525" y="37004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104546" name="Picture 134" descr="114_14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252663"/>
            <a:ext cx="9144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7" name="Picture 135" descr="109_09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5" y="29384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48" name="Picture 136" descr="115_15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525" y="4310063"/>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49" name="Oval 137"/>
          <p:cNvSpPr>
            <a:spLocks noChangeArrowheads="1"/>
          </p:cNvSpPr>
          <p:nvPr/>
        </p:nvSpPr>
        <p:spPr bwMode="auto">
          <a:xfrm>
            <a:off x="4200525" y="2328863"/>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0" name="Oval 138"/>
          <p:cNvSpPr>
            <a:spLocks noChangeArrowheads="1"/>
          </p:cNvSpPr>
          <p:nvPr/>
        </p:nvSpPr>
        <p:spPr bwMode="auto">
          <a:xfrm>
            <a:off x="4330700" y="2286000"/>
            <a:ext cx="76200" cy="76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1" name="Oval 139"/>
          <p:cNvSpPr>
            <a:spLocks noChangeArrowheads="1"/>
          </p:cNvSpPr>
          <p:nvPr/>
        </p:nvSpPr>
        <p:spPr bwMode="auto">
          <a:xfrm>
            <a:off x="3919538" y="2600325"/>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2" name="Oval 140"/>
          <p:cNvSpPr>
            <a:spLocks noChangeArrowheads="1"/>
          </p:cNvSpPr>
          <p:nvPr/>
        </p:nvSpPr>
        <p:spPr bwMode="auto">
          <a:xfrm>
            <a:off x="4117975" y="2752725"/>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3" name="Oval 141"/>
          <p:cNvSpPr>
            <a:spLocks noChangeArrowheads="1"/>
          </p:cNvSpPr>
          <p:nvPr/>
        </p:nvSpPr>
        <p:spPr bwMode="auto">
          <a:xfrm>
            <a:off x="3968750" y="2535238"/>
            <a:ext cx="198438" cy="20955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4" name="Oval 142"/>
          <p:cNvSpPr>
            <a:spLocks noChangeArrowheads="1"/>
          </p:cNvSpPr>
          <p:nvPr/>
        </p:nvSpPr>
        <p:spPr bwMode="auto">
          <a:xfrm>
            <a:off x="3209925" y="316706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5" name="Oval 143"/>
          <p:cNvSpPr>
            <a:spLocks noChangeArrowheads="1"/>
          </p:cNvSpPr>
          <p:nvPr/>
        </p:nvSpPr>
        <p:spPr bwMode="auto">
          <a:xfrm>
            <a:off x="3125788" y="3198813"/>
            <a:ext cx="152400" cy="1524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6" name="Oval 144"/>
          <p:cNvSpPr>
            <a:spLocks noChangeArrowheads="1"/>
          </p:cNvSpPr>
          <p:nvPr/>
        </p:nvSpPr>
        <p:spPr bwMode="auto">
          <a:xfrm>
            <a:off x="3094038" y="3098800"/>
            <a:ext cx="315912" cy="3302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7" name="Oval 145"/>
          <p:cNvSpPr>
            <a:spLocks noChangeArrowheads="1"/>
          </p:cNvSpPr>
          <p:nvPr/>
        </p:nvSpPr>
        <p:spPr bwMode="auto">
          <a:xfrm>
            <a:off x="1200150" y="4510088"/>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8" name="Oval 146"/>
          <p:cNvSpPr>
            <a:spLocks noChangeArrowheads="1"/>
          </p:cNvSpPr>
          <p:nvPr/>
        </p:nvSpPr>
        <p:spPr bwMode="auto">
          <a:xfrm>
            <a:off x="1016000" y="4625975"/>
            <a:ext cx="152400" cy="228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59" name="Oval 147"/>
          <p:cNvSpPr>
            <a:spLocks noChangeArrowheads="1"/>
          </p:cNvSpPr>
          <p:nvPr/>
        </p:nvSpPr>
        <p:spPr bwMode="auto">
          <a:xfrm>
            <a:off x="1038225" y="4424363"/>
            <a:ext cx="160338" cy="263525"/>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pic>
        <p:nvPicPr>
          <p:cNvPr id="2909332" name="Picture 148" descr="109_09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1109663"/>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9333" name="Oval 149"/>
          <p:cNvSpPr>
            <a:spLocks noChangeArrowheads="1"/>
          </p:cNvSpPr>
          <p:nvPr/>
        </p:nvSpPr>
        <p:spPr bwMode="auto">
          <a:xfrm>
            <a:off x="80867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4" name="Oval 150"/>
          <p:cNvSpPr>
            <a:spLocks noChangeArrowheads="1"/>
          </p:cNvSpPr>
          <p:nvPr/>
        </p:nvSpPr>
        <p:spPr bwMode="auto">
          <a:xfrm>
            <a:off x="7400925" y="1262063"/>
            <a:ext cx="1447800" cy="10668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5" name="Oval 151"/>
          <p:cNvSpPr>
            <a:spLocks noChangeArrowheads="1"/>
          </p:cNvSpPr>
          <p:nvPr/>
        </p:nvSpPr>
        <p:spPr bwMode="auto">
          <a:xfrm>
            <a:off x="7400925" y="1490663"/>
            <a:ext cx="685800" cy="609600"/>
          </a:xfrm>
          <a:prstGeom prst="ellipse">
            <a:avLst/>
          </a:pr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36" name="Line 152"/>
          <p:cNvSpPr>
            <a:spLocks noChangeShapeType="1"/>
          </p:cNvSpPr>
          <p:nvPr/>
        </p:nvSpPr>
        <p:spPr bwMode="auto">
          <a:xfrm flipH="1" flipV="1">
            <a:off x="6284913" y="1270000"/>
            <a:ext cx="2149475" cy="5365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7" name="Line 153"/>
          <p:cNvSpPr>
            <a:spLocks noChangeShapeType="1"/>
          </p:cNvSpPr>
          <p:nvPr/>
        </p:nvSpPr>
        <p:spPr bwMode="auto">
          <a:xfrm flipH="1">
            <a:off x="5576888" y="1258888"/>
            <a:ext cx="754062"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8" name="Line 154"/>
          <p:cNvSpPr>
            <a:spLocks noChangeShapeType="1"/>
          </p:cNvSpPr>
          <p:nvPr/>
        </p:nvSpPr>
        <p:spPr bwMode="auto">
          <a:xfrm>
            <a:off x="5568950" y="2166938"/>
            <a:ext cx="239713" cy="11287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39" name="Line 155"/>
          <p:cNvSpPr>
            <a:spLocks noChangeShapeType="1"/>
          </p:cNvSpPr>
          <p:nvPr/>
        </p:nvSpPr>
        <p:spPr bwMode="auto">
          <a:xfrm flipH="1">
            <a:off x="3228975" y="3302000"/>
            <a:ext cx="2606675" cy="18954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0" name="Line 156"/>
          <p:cNvSpPr>
            <a:spLocks noChangeShapeType="1"/>
          </p:cNvSpPr>
          <p:nvPr/>
        </p:nvSpPr>
        <p:spPr bwMode="auto">
          <a:xfrm flipH="1" flipV="1">
            <a:off x="2295525" y="3852863"/>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1" name="Line 157"/>
          <p:cNvSpPr>
            <a:spLocks noChangeShapeType="1"/>
          </p:cNvSpPr>
          <p:nvPr/>
        </p:nvSpPr>
        <p:spPr bwMode="auto">
          <a:xfrm flipH="1" flipV="1">
            <a:off x="3327400" y="3068638"/>
            <a:ext cx="990600" cy="1295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2" name="Rectangle 158"/>
          <p:cNvSpPr>
            <a:spLocks noChangeArrowheads="1"/>
          </p:cNvSpPr>
          <p:nvPr/>
        </p:nvSpPr>
        <p:spPr bwMode="auto">
          <a:xfrm>
            <a:off x="2066925" y="3090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3" name="Rectangle 159"/>
          <p:cNvSpPr>
            <a:spLocks noChangeArrowheads="1"/>
          </p:cNvSpPr>
          <p:nvPr/>
        </p:nvSpPr>
        <p:spPr bwMode="auto">
          <a:xfrm>
            <a:off x="3057525" y="24050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44" name="Line 160"/>
          <p:cNvSpPr>
            <a:spLocks noChangeShapeType="1"/>
          </p:cNvSpPr>
          <p:nvPr/>
        </p:nvSpPr>
        <p:spPr bwMode="auto">
          <a:xfrm flipH="1" flipV="1">
            <a:off x="6356350" y="1376363"/>
            <a:ext cx="1349375" cy="419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5" name="Line 161"/>
          <p:cNvSpPr>
            <a:spLocks noChangeShapeType="1"/>
          </p:cNvSpPr>
          <p:nvPr/>
        </p:nvSpPr>
        <p:spPr bwMode="auto">
          <a:xfrm>
            <a:off x="6410325" y="1414463"/>
            <a:ext cx="23813" cy="16113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6" name="Line 162"/>
          <p:cNvSpPr>
            <a:spLocks noChangeShapeType="1"/>
          </p:cNvSpPr>
          <p:nvPr/>
        </p:nvSpPr>
        <p:spPr bwMode="auto">
          <a:xfrm>
            <a:off x="6435725" y="3006725"/>
            <a:ext cx="11113" cy="9493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7" name="Line 163"/>
          <p:cNvSpPr>
            <a:spLocks noChangeShapeType="1"/>
          </p:cNvSpPr>
          <p:nvPr/>
        </p:nvSpPr>
        <p:spPr bwMode="auto">
          <a:xfrm flipH="1">
            <a:off x="4941888" y="3935413"/>
            <a:ext cx="1485900" cy="10747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8" name="Line 164"/>
          <p:cNvSpPr>
            <a:spLocks noChangeShapeType="1"/>
          </p:cNvSpPr>
          <p:nvPr/>
        </p:nvSpPr>
        <p:spPr bwMode="auto">
          <a:xfrm flipH="1" flipV="1">
            <a:off x="3232150" y="3140075"/>
            <a:ext cx="1736725" cy="18272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49" name="Line 165"/>
          <p:cNvSpPr>
            <a:spLocks noChangeShapeType="1"/>
          </p:cNvSpPr>
          <p:nvPr/>
        </p:nvSpPr>
        <p:spPr bwMode="auto">
          <a:xfrm flipH="1" flipV="1">
            <a:off x="4376738" y="2519363"/>
            <a:ext cx="1668462" cy="165576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0" name="Rectangle 166"/>
          <p:cNvSpPr>
            <a:spLocks noChangeArrowheads="1"/>
          </p:cNvSpPr>
          <p:nvPr/>
        </p:nvSpPr>
        <p:spPr bwMode="auto">
          <a:xfrm>
            <a:off x="3057525" y="19478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1" name="Rectangle 167"/>
          <p:cNvSpPr>
            <a:spLocks noChangeArrowheads="1"/>
          </p:cNvSpPr>
          <p:nvPr/>
        </p:nvSpPr>
        <p:spPr bwMode="auto">
          <a:xfrm>
            <a:off x="4124325" y="17192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2" name="Line 168"/>
          <p:cNvSpPr>
            <a:spLocks noChangeShapeType="1"/>
          </p:cNvSpPr>
          <p:nvPr/>
        </p:nvSpPr>
        <p:spPr bwMode="auto">
          <a:xfrm flipH="1" flipV="1">
            <a:off x="6334125" y="1262063"/>
            <a:ext cx="1828800" cy="533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3" name="Line 169"/>
          <p:cNvSpPr>
            <a:spLocks noChangeShapeType="1"/>
          </p:cNvSpPr>
          <p:nvPr/>
        </p:nvSpPr>
        <p:spPr bwMode="auto">
          <a:xfrm flipH="1">
            <a:off x="5572125" y="1262063"/>
            <a:ext cx="754063" cy="9810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4" name="Line 170"/>
          <p:cNvSpPr>
            <a:spLocks noChangeShapeType="1"/>
          </p:cNvSpPr>
          <p:nvPr/>
        </p:nvSpPr>
        <p:spPr bwMode="auto">
          <a:xfrm flipH="1">
            <a:off x="5202238" y="2176463"/>
            <a:ext cx="369887" cy="555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5" name="Line 171"/>
          <p:cNvSpPr>
            <a:spLocks noChangeShapeType="1"/>
          </p:cNvSpPr>
          <p:nvPr/>
        </p:nvSpPr>
        <p:spPr bwMode="auto">
          <a:xfrm flipH="1">
            <a:off x="1790700" y="2768600"/>
            <a:ext cx="3419475" cy="2489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6" name="Line 172"/>
          <p:cNvSpPr>
            <a:spLocks noChangeShapeType="1"/>
          </p:cNvSpPr>
          <p:nvPr/>
        </p:nvSpPr>
        <p:spPr bwMode="auto">
          <a:xfrm flipH="1" flipV="1">
            <a:off x="1247775" y="4530725"/>
            <a:ext cx="568325" cy="701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7" name="Line 173"/>
          <p:cNvSpPr>
            <a:spLocks noChangeShapeType="1"/>
          </p:cNvSpPr>
          <p:nvPr/>
        </p:nvSpPr>
        <p:spPr bwMode="auto">
          <a:xfrm flipH="1" flipV="1">
            <a:off x="3254375" y="3144838"/>
            <a:ext cx="51435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909358" name="Rectangle 174"/>
          <p:cNvSpPr>
            <a:spLocks noChangeArrowheads="1"/>
          </p:cNvSpPr>
          <p:nvPr/>
        </p:nvSpPr>
        <p:spPr bwMode="auto">
          <a:xfrm>
            <a:off x="1076325" y="3776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59" name="Rectangle 175"/>
          <p:cNvSpPr>
            <a:spLocks noChangeArrowheads="1"/>
          </p:cNvSpPr>
          <p:nvPr/>
        </p:nvSpPr>
        <p:spPr bwMode="auto">
          <a:xfrm>
            <a:off x="3057525" y="1490663"/>
            <a:ext cx="228600" cy="457200"/>
          </a:xfrm>
          <a:prstGeom prst="rect">
            <a:avLst/>
          </a:prstGeom>
          <a:solidFill>
            <a:srgbClr val="000000"/>
          </a:solidFill>
          <a:ln w="9525">
            <a:solidFill>
              <a:schemeClr val="tx1"/>
            </a:solidFill>
            <a:miter lim="800000"/>
            <a:headEnd/>
            <a:tailEnd/>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2909360" name="Oval 176"/>
          <p:cNvSpPr>
            <a:spLocks noChangeArrowheads="1"/>
          </p:cNvSpPr>
          <p:nvPr/>
        </p:nvSpPr>
        <p:spPr bwMode="auto">
          <a:xfrm>
            <a:off x="2752725" y="1338263"/>
            <a:ext cx="838200" cy="1676400"/>
          </a:xfrm>
          <a:prstGeom prst="ellipse">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104589" name="Text Box 177"/>
          <p:cNvSpPr txBox="1">
            <a:spLocks noChangeArrowheads="1"/>
          </p:cNvSpPr>
          <p:nvPr/>
        </p:nvSpPr>
        <p:spPr bwMode="auto">
          <a:xfrm>
            <a:off x="6624638" y="6553200"/>
            <a:ext cx="2176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400" smtClean="0">
                <a:solidFill>
                  <a:srgbClr val="000099"/>
                </a:solidFill>
                <a:latin typeface="Trebuchet MS" pitchFamily="34" charset="0"/>
              </a:rPr>
              <a:t>Slide credit: David Nister</a:t>
            </a:r>
          </a:p>
        </p:txBody>
      </p:sp>
      <p:sp>
        <p:nvSpPr>
          <p:cNvPr id="104590" name="Text Box 178"/>
          <p:cNvSpPr txBox="1">
            <a:spLocks noChangeArrowheads="1"/>
          </p:cNvSpPr>
          <p:nvPr/>
        </p:nvSpPr>
        <p:spPr bwMode="auto">
          <a:xfrm>
            <a:off x="6211888" y="6057900"/>
            <a:ext cx="296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r>
              <a:rPr lang="en-US" sz="1600" smtClean="0">
                <a:solidFill>
                  <a:srgbClr val="000099"/>
                </a:solidFill>
                <a:latin typeface="Trebuchet MS" pitchFamily="34" charset="0"/>
              </a:rPr>
              <a:t>[Nister </a:t>
            </a:r>
            <a:r>
              <a:rPr lang="en-US" sz="1600" smtClean="0">
                <a:solidFill>
                  <a:srgbClr val="000099"/>
                </a:solidFill>
                <a:latin typeface="Times New Roman" pitchFamily="18" charset="0"/>
              </a:rPr>
              <a:t>&amp;</a:t>
            </a:r>
            <a:r>
              <a:rPr lang="en-US" sz="1600" smtClean="0">
                <a:solidFill>
                  <a:srgbClr val="000099"/>
                </a:solidFill>
                <a:latin typeface="Trebuchet MS" pitchFamily="34" charset="0"/>
              </a:rPr>
              <a:t> Stewenius, CVPR’06]</a:t>
            </a:r>
          </a:p>
        </p:txBody>
      </p:sp>
      <p:sp>
        <p:nvSpPr>
          <p:cNvPr id="2909363" name="Text Box 179"/>
          <p:cNvSpPr txBox="1">
            <a:spLocks noChangeArrowheads="1"/>
          </p:cNvSpPr>
          <p:nvPr/>
        </p:nvSpPr>
        <p:spPr bwMode="auto">
          <a:xfrm>
            <a:off x="684213" y="2133600"/>
            <a:ext cx="1487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000" smtClean="0">
                <a:solidFill>
                  <a:srgbClr val="00FF00"/>
                </a:solidFill>
                <a:latin typeface="Trebuchet MS" pitchFamily="34" charset="0"/>
              </a:rPr>
              <a:t>RANSAC</a:t>
            </a:r>
            <a:br>
              <a:rPr lang="en-US" sz="2000" smtClean="0">
                <a:solidFill>
                  <a:srgbClr val="00FF00"/>
                </a:solidFill>
                <a:latin typeface="Trebuchet MS" pitchFamily="34" charset="0"/>
              </a:rPr>
            </a:br>
            <a:r>
              <a:rPr lang="en-US" sz="2000" smtClean="0">
                <a:solidFill>
                  <a:srgbClr val="00FF00"/>
                </a:solidFill>
                <a:latin typeface="Trebuchet MS" pitchFamily="34" charset="0"/>
              </a:rPr>
              <a:t>verification</a:t>
            </a:r>
          </a:p>
        </p:txBody>
      </p:sp>
      <p:sp>
        <p:nvSpPr>
          <p:cNvPr id="2909364" name="Line 180"/>
          <p:cNvSpPr>
            <a:spLocks noChangeShapeType="1"/>
          </p:cNvSpPr>
          <p:nvPr/>
        </p:nvSpPr>
        <p:spPr bwMode="auto">
          <a:xfrm flipH="1">
            <a:off x="1908175" y="2168525"/>
            <a:ext cx="827088" cy="252413"/>
          </a:xfrm>
          <a:prstGeom prst="line">
            <a:avLst/>
          </a:prstGeom>
          <a:noFill/>
          <a:ln w="50800" cap="sq">
            <a:solidFill>
              <a:srgbClr val="00FF00"/>
            </a:solidFill>
            <a:round/>
            <a:headEnd type="none" w="sm" len="sm"/>
            <a:tailEnd type="triangle" w="med" len="med"/>
          </a:ln>
          <a:extLst>
            <a:ext uri="{909E8E84-426E-40dd-AFC4-6F175D3DCCD1}">
              <a14:hiddenFill xmlns:a14="http://schemas.microsoft.com/office/drawing/2010/main">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170" name="Slide Number Placeholder 169"/>
          <p:cNvSpPr>
            <a:spLocks noGrp="1"/>
          </p:cNvSpPr>
          <p:nvPr>
            <p:ph type="sldNum" sz="quarter" idx="12"/>
          </p:nvPr>
        </p:nvSpPr>
        <p:spPr/>
        <p:txBody>
          <a:bodyPr/>
          <a:lstStyle/>
          <a:p>
            <a:fld id="{B6F15528-21DE-4FAA-801E-634DDDAF4B2B}"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474325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09332"/>
                                        </p:tgtEl>
                                        <p:attrNameLst>
                                          <p:attrName>style.visibility</p:attrName>
                                        </p:attrNameLst>
                                      </p:cBhvr>
                                      <p:to>
                                        <p:strVal val="visible"/>
                                      </p:to>
                                    </p:set>
                                    <p:animEffect transition="in" filter="dissolve">
                                      <p:cBhvr>
                                        <p:cTn id="7" dur="500"/>
                                        <p:tgtEl>
                                          <p:spTgt spid="290933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09333"/>
                                        </p:tgtEl>
                                        <p:attrNameLst>
                                          <p:attrName>style.visibility</p:attrName>
                                        </p:attrNameLst>
                                      </p:cBhvr>
                                      <p:to>
                                        <p:strVal val="visible"/>
                                      </p:to>
                                    </p:set>
                                    <p:animEffect transition="in" filter="dissolve">
                                      <p:cBhvr>
                                        <p:cTn id="12" dur="500"/>
                                        <p:tgtEl>
                                          <p:spTgt spid="2909333"/>
                                        </p:tgtEl>
                                      </p:cBhvr>
                                    </p:animEffect>
                                  </p:childTnLst>
                                </p:cTn>
                              </p:par>
                            </p:childTnLst>
                          </p:cTn>
                        </p:par>
                        <p:par>
                          <p:cTn id="13" fill="hold" nodeType="afterGroup">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909336"/>
                                        </p:tgtEl>
                                        <p:attrNameLst>
                                          <p:attrName>style.visibility</p:attrName>
                                        </p:attrNameLst>
                                      </p:cBhvr>
                                      <p:to>
                                        <p:strVal val="visible"/>
                                      </p:to>
                                    </p:set>
                                    <p:animEffect transition="in" filter="wipe(right)">
                                      <p:cBhvr>
                                        <p:cTn id="16" dur="500"/>
                                        <p:tgtEl>
                                          <p:spTgt spid="2909336"/>
                                        </p:tgtEl>
                                      </p:cBhvr>
                                    </p:animEffect>
                                  </p:childTnLst>
                                </p:cTn>
                              </p:par>
                            </p:childTnLst>
                          </p:cTn>
                        </p:par>
                        <p:par>
                          <p:cTn id="17" fill="hold" nodeType="afterGroup">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909337"/>
                                        </p:tgtEl>
                                        <p:attrNameLst>
                                          <p:attrName>style.visibility</p:attrName>
                                        </p:attrNameLst>
                                      </p:cBhvr>
                                      <p:to>
                                        <p:strVal val="visible"/>
                                      </p:to>
                                    </p:set>
                                    <p:animEffect transition="in" filter="wipe(right)">
                                      <p:cBhvr>
                                        <p:cTn id="20" dur="500"/>
                                        <p:tgtEl>
                                          <p:spTgt spid="2909337"/>
                                        </p:tgtEl>
                                      </p:cBhvr>
                                    </p:animEffect>
                                  </p:childTnLst>
                                </p:cTn>
                              </p:par>
                            </p:childTnLst>
                          </p:cTn>
                        </p:par>
                        <p:par>
                          <p:cTn id="21" fill="hold" nodeType="afterGroup">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909338"/>
                                        </p:tgtEl>
                                        <p:attrNameLst>
                                          <p:attrName>style.visibility</p:attrName>
                                        </p:attrNameLst>
                                      </p:cBhvr>
                                      <p:to>
                                        <p:strVal val="visible"/>
                                      </p:to>
                                    </p:set>
                                    <p:animEffect transition="in" filter="wipe(up)">
                                      <p:cBhvr>
                                        <p:cTn id="24" dur="500"/>
                                        <p:tgtEl>
                                          <p:spTgt spid="2909338"/>
                                        </p:tgtEl>
                                      </p:cBhvr>
                                    </p:animEffect>
                                  </p:childTnLst>
                                </p:cTn>
                              </p:par>
                            </p:childTnLst>
                          </p:cTn>
                        </p:par>
                        <p:par>
                          <p:cTn id="25" fill="hold" nodeType="afterGroup">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909339"/>
                                        </p:tgtEl>
                                        <p:attrNameLst>
                                          <p:attrName>style.visibility</p:attrName>
                                        </p:attrNameLst>
                                      </p:cBhvr>
                                      <p:to>
                                        <p:strVal val="visible"/>
                                      </p:to>
                                    </p:set>
                                    <p:animEffect transition="in" filter="wipe(right)">
                                      <p:cBhvr>
                                        <p:cTn id="28" dur="500"/>
                                        <p:tgtEl>
                                          <p:spTgt spid="2909339"/>
                                        </p:tgtEl>
                                      </p:cBhvr>
                                    </p:animEffect>
                                  </p:childTnLst>
                                </p:cTn>
                              </p:par>
                            </p:childTnLst>
                          </p:cTn>
                        </p:par>
                        <p:par>
                          <p:cTn id="29" fill="hold" nodeType="afterGroup">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2909340"/>
                                        </p:tgtEl>
                                        <p:attrNameLst>
                                          <p:attrName>style.visibility</p:attrName>
                                        </p:attrNameLst>
                                      </p:cBhvr>
                                      <p:to>
                                        <p:strVal val="visible"/>
                                      </p:to>
                                    </p:set>
                                    <p:animEffect transition="in" filter="wipe(right)">
                                      <p:cBhvr>
                                        <p:cTn id="32" dur="500"/>
                                        <p:tgtEl>
                                          <p:spTgt spid="290934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09341"/>
                                        </p:tgtEl>
                                        <p:attrNameLst>
                                          <p:attrName>style.visibility</p:attrName>
                                        </p:attrNameLst>
                                      </p:cBhvr>
                                      <p:to>
                                        <p:strVal val="visible"/>
                                      </p:to>
                                    </p:set>
                                    <p:animEffect transition="in" filter="wipe(right)">
                                      <p:cBhvr>
                                        <p:cTn id="35" dur="500"/>
                                        <p:tgtEl>
                                          <p:spTgt spid="2909341"/>
                                        </p:tgtEl>
                                      </p:cBhvr>
                                    </p:animEffect>
                                  </p:childTnLst>
                                </p:cTn>
                              </p:par>
                            </p:childTnLst>
                          </p:cTn>
                        </p:par>
                        <p:par>
                          <p:cTn id="36" fill="hold" nodeType="afterGroup">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2909342"/>
                                        </p:tgtEl>
                                        <p:attrNameLst>
                                          <p:attrName>style.visibility</p:attrName>
                                        </p:attrNameLst>
                                      </p:cBhvr>
                                      <p:to>
                                        <p:strVal val="visible"/>
                                      </p:to>
                                    </p:set>
                                    <p:animEffect transition="in" filter="wipe(down)">
                                      <p:cBhvr>
                                        <p:cTn id="39" dur="500"/>
                                        <p:tgtEl>
                                          <p:spTgt spid="290934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909343"/>
                                        </p:tgtEl>
                                        <p:attrNameLst>
                                          <p:attrName>style.visibility</p:attrName>
                                        </p:attrNameLst>
                                      </p:cBhvr>
                                      <p:to>
                                        <p:strVal val="visible"/>
                                      </p:to>
                                    </p:set>
                                    <p:animEffect transition="in" filter="wipe(down)">
                                      <p:cBhvr>
                                        <p:cTn id="42" dur="500"/>
                                        <p:tgtEl>
                                          <p:spTgt spid="2909343"/>
                                        </p:tgtEl>
                                      </p:cBhvr>
                                    </p:animEffect>
                                  </p:childTnLst>
                                </p:cTn>
                              </p:par>
                            </p:childTnLst>
                          </p:cTn>
                        </p:par>
                        <p:par>
                          <p:cTn id="43" fill="hold" nodeType="afterGroup">
                            <p:stCondLst>
                              <p:cond delay="3500"/>
                            </p:stCondLst>
                            <p:childTnLst>
                              <p:par>
                                <p:cTn id="44" presetID="1" presetClass="exit" presetSubtype="0" fill="hold" grpId="1" nodeType="afterEffect">
                                  <p:stCondLst>
                                    <p:cond delay="0"/>
                                  </p:stCondLst>
                                  <p:childTnLst>
                                    <p:set>
                                      <p:cBhvr>
                                        <p:cTn id="45" dur="1" fill="hold">
                                          <p:stCondLst>
                                            <p:cond delay="0"/>
                                          </p:stCondLst>
                                        </p:cTn>
                                        <p:tgtEl>
                                          <p:spTgt spid="290934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909341"/>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90933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290933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90933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909336"/>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909335"/>
                                        </p:tgtEl>
                                        <p:attrNameLst>
                                          <p:attrName>style.visibility</p:attrName>
                                        </p:attrNameLst>
                                      </p:cBhvr>
                                      <p:to>
                                        <p:strVal val="visible"/>
                                      </p:to>
                                    </p:set>
                                    <p:animEffect transition="in" filter="dissolve">
                                      <p:cBhvr>
                                        <p:cTn id="60" dur="500"/>
                                        <p:tgtEl>
                                          <p:spTgt spid="2909335"/>
                                        </p:tgtEl>
                                      </p:cBhvr>
                                    </p:animEffect>
                                  </p:childTnLst>
                                </p:cTn>
                              </p:par>
                            </p:childTnLst>
                          </p:cTn>
                        </p:par>
                        <p:par>
                          <p:cTn id="61" fill="hold" nodeType="afterGroup">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909344"/>
                                        </p:tgtEl>
                                        <p:attrNameLst>
                                          <p:attrName>style.visibility</p:attrName>
                                        </p:attrNameLst>
                                      </p:cBhvr>
                                      <p:to>
                                        <p:strVal val="visible"/>
                                      </p:to>
                                    </p:set>
                                    <p:animEffect transition="in" filter="wipe(right)">
                                      <p:cBhvr>
                                        <p:cTn id="64" dur="500"/>
                                        <p:tgtEl>
                                          <p:spTgt spid="2909344"/>
                                        </p:tgtEl>
                                      </p:cBhvr>
                                    </p:animEffect>
                                  </p:childTnLst>
                                </p:cTn>
                              </p:par>
                            </p:childTnLst>
                          </p:cTn>
                        </p:par>
                        <p:par>
                          <p:cTn id="65" fill="hold" nodeType="afterGroup">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909345"/>
                                        </p:tgtEl>
                                        <p:attrNameLst>
                                          <p:attrName>style.visibility</p:attrName>
                                        </p:attrNameLst>
                                      </p:cBhvr>
                                      <p:to>
                                        <p:strVal val="visible"/>
                                      </p:to>
                                    </p:set>
                                    <p:animEffect transition="in" filter="wipe(up)">
                                      <p:cBhvr>
                                        <p:cTn id="68" dur="500"/>
                                        <p:tgtEl>
                                          <p:spTgt spid="2909345"/>
                                        </p:tgtEl>
                                      </p:cBhvr>
                                    </p:animEffect>
                                  </p:childTnLst>
                                </p:cTn>
                              </p:par>
                            </p:childTnLst>
                          </p:cTn>
                        </p:par>
                        <p:par>
                          <p:cTn id="69" fill="hold" nodeType="afterGroup">
                            <p:stCondLst>
                              <p:cond delay="1500"/>
                            </p:stCondLst>
                            <p:childTnLst>
                              <p:par>
                                <p:cTn id="70" presetID="22" presetClass="entr" presetSubtype="1" fill="hold" grpId="0" nodeType="afterEffect">
                                  <p:stCondLst>
                                    <p:cond delay="0"/>
                                  </p:stCondLst>
                                  <p:childTnLst>
                                    <p:set>
                                      <p:cBhvr>
                                        <p:cTn id="71" dur="1" fill="hold">
                                          <p:stCondLst>
                                            <p:cond delay="0"/>
                                          </p:stCondLst>
                                        </p:cTn>
                                        <p:tgtEl>
                                          <p:spTgt spid="2909346"/>
                                        </p:tgtEl>
                                        <p:attrNameLst>
                                          <p:attrName>style.visibility</p:attrName>
                                        </p:attrNameLst>
                                      </p:cBhvr>
                                      <p:to>
                                        <p:strVal val="visible"/>
                                      </p:to>
                                    </p:set>
                                    <p:animEffect transition="in" filter="wipe(up)">
                                      <p:cBhvr>
                                        <p:cTn id="72" dur="500"/>
                                        <p:tgtEl>
                                          <p:spTgt spid="2909346"/>
                                        </p:tgtEl>
                                      </p:cBhvr>
                                    </p:animEffect>
                                  </p:childTnLst>
                                </p:cTn>
                              </p:par>
                            </p:childTnLst>
                          </p:cTn>
                        </p:par>
                        <p:par>
                          <p:cTn id="73" fill="hold" nodeType="afterGroup">
                            <p:stCondLst>
                              <p:cond delay="2000"/>
                            </p:stCondLst>
                            <p:childTnLst>
                              <p:par>
                                <p:cTn id="74" presetID="22" presetClass="entr" presetSubtype="2" fill="hold" grpId="0" nodeType="afterEffect">
                                  <p:stCondLst>
                                    <p:cond delay="0"/>
                                  </p:stCondLst>
                                  <p:childTnLst>
                                    <p:set>
                                      <p:cBhvr>
                                        <p:cTn id="75" dur="1" fill="hold">
                                          <p:stCondLst>
                                            <p:cond delay="0"/>
                                          </p:stCondLst>
                                        </p:cTn>
                                        <p:tgtEl>
                                          <p:spTgt spid="2909347"/>
                                        </p:tgtEl>
                                        <p:attrNameLst>
                                          <p:attrName>style.visibility</p:attrName>
                                        </p:attrNameLst>
                                      </p:cBhvr>
                                      <p:to>
                                        <p:strVal val="visible"/>
                                      </p:to>
                                    </p:set>
                                    <p:animEffect transition="in" filter="wipe(right)">
                                      <p:cBhvr>
                                        <p:cTn id="76" dur="500"/>
                                        <p:tgtEl>
                                          <p:spTgt spid="2909347"/>
                                        </p:tgtEl>
                                      </p:cBhvr>
                                    </p:animEffect>
                                  </p:childTnLst>
                                </p:cTn>
                              </p:par>
                            </p:childTnLst>
                          </p:cTn>
                        </p:par>
                        <p:par>
                          <p:cTn id="77" fill="hold" nodeType="afterGroup">
                            <p:stCondLst>
                              <p:cond delay="2500"/>
                            </p:stCondLst>
                            <p:childTnLst>
                              <p:par>
                                <p:cTn id="78" presetID="22" presetClass="entr" presetSubtype="4" fill="hold" grpId="0" nodeType="afterEffect">
                                  <p:stCondLst>
                                    <p:cond delay="0"/>
                                  </p:stCondLst>
                                  <p:childTnLst>
                                    <p:set>
                                      <p:cBhvr>
                                        <p:cTn id="79" dur="1" fill="hold">
                                          <p:stCondLst>
                                            <p:cond delay="0"/>
                                          </p:stCondLst>
                                        </p:cTn>
                                        <p:tgtEl>
                                          <p:spTgt spid="2909348"/>
                                        </p:tgtEl>
                                        <p:attrNameLst>
                                          <p:attrName>style.visibility</p:attrName>
                                        </p:attrNameLst>
                                      </p:cBhvr>
                                      <p:to>
                                        <p:strVal val="visible"/>
                                      </p:to>
                                    </p:set>
                                    <p:animEffect transition="in" filter="wipe(down)">
                                      <p:cBhvr>
                                        <p:cTn id="80" dur="500"/>
                                        <p:tgtEl>
                                          <p:spTgt spid="29093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909349"/>
                                        </p:tgtEl>
                                        <p:attrNameLst>
                                          <p:attrName>style.visibility</p:attrName>
                                        </p:attrNameLst>
                                      </p:cBhvr>
                                      <p:to>
                                        <p:strVal val="visible"/>
                                      </p:to>
                                    </p:set>
                                    <p:animEffect transition="in" filter="wipe(down)">
                                      <p:cBhvr>
                                        <p:cTn id="83" dur="500"/>
                                        <p:tgtEl>
                                          <p:spTgt spid="2909349"/>
                                        </p:tgtEl>
                                      </p:cBhvr>
                                    </p:animEffect>
                                  </p:childTnLst>
                                </p:cTn>
                              </p:par>
                            </p:childTnLst>
                          </p:cTn>
                        </p:par>
                        <p:par>
                          <p:cTn id="84" fill="hold" nodeType="afterGroup">
                            <p:stCondLst>
                              <p:cond delay="3000"/>
                            </p:stCondLst>
                            <p:childTnLst>
                              <p:par>
                                <p:cTn id="85" presetID="1" presetClass="exit" presetSubtype="0" fill="hold" grpId="1" nodeType="afterEffect">
                                  <p:stCondLst>
                                    <p:cond delay="0"/>
                                  </p:stCondLst>
                                  <p:childTnLst>
                                    <p:set>
                                      <p:cBhvr>
                                        <p:cTn id="86" dur="1" fill="hold">
                                          <p:stCondLst>
                                            <p:cond delay="0"/>
                                          </p:stCondLst>
                                        </p:cTn>
                                        <p:tgtEl>
                                          <p:spTgt spid="290934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90934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90934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90934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90934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09349"/>
                                        </p:tgtEl>
                                        <p:attrNameLst>
                                          <p:attrName>style.visibility</p:attrName>
                                        </p:attrNameLst>
                                      </p:cBhvr>
                                      <p:to>
                                        <p:strVal val="hidden"/>
                                      </p:to>
                                    </p:set>
                                  </p:childTnLst>
                                </p:cTn>
                              </p:par>
                            </p:childTnLst>
                          </p:cTn>
                        </p:par>
                        <p:par>
                          <p:cTn id="97" fill="hold" nodeType="afterGroup">
                            <p:stCondLst>
                              <p:cond delay="3000"/>
                            </p:stCondLst>
                            <p:childTnLst>
                              <p:par>
                                <p:cTn id="98" presetID="22" presetClass="entr" presetSubtype="4" fill="hold" grpId="0" nodeType="afterEffect">
                                  <p:stCondLst>
                                    <p:cond delay="0"/>
                                  </p:stCondLst>
                                  <p:childTnLst>
                                    <p:set>
                                      <p:cBhvr>
                                        <p:cTn id="99" dur="1" fill="hold">
                                          <p:stCondLst>
                                            <p:cond delay="0"/>
                                          </p:stCondLst>
                                        </p:cTn>
                                        <p:tgtEl>
                                          <p:spTgt spid="2909350"/>
                                        </p:tgtEl>
                                        <p:attrNameLst>
                                          <p:attrName>style.visibility</p:attrName>
                                        </p:attrNameLst>
                                      </p:cBhvr>
                                      <p:to>
                                        <p:strVal val="visible"/>
                                      </p:to>
                                    </p:set>
                                    <p:animEffect transition="in" filter="wipe(down)">
                                      <p:cBhvr>
                                        <p:cTn id="100" dur="500"/>
                                        <p:tgtEl>
                                          <p:spTgt spid="29093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909351"/>
                                        </p:tgtEl>
                                        <p:attrNameLst>
                                          <p:attrName>style.visibility</p:attrName>
                                        </p:attrNameLst>
                                      </p:cBhvr>
                                      <p:to>
                                        <p:strVal val="visible"/>
                                      </p:to>
                                    </p:set>
                                    <p:animEffect transition="in" filter="wipe(down)">
                                      <p:cBhvr>
                                        <p:cTn id="103" dur="500"/>
                                        <p:tgtEl>
                                          <p:spTgt spid="290935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2909334"/>
                                        </p:tgtEl>
                                        <p:attrNameLst>
                                          <p:attrName>style.visibility</p:attrName>
                                        </p:attrNameLst>
                                      </p:cBhvr>
                                      <p:to>
                                        <p:strVal val="visible"/>
                                      </p:to>
                                    </p:set>
                                    <p:animEffect transition="in" filter="dissolve">
                                      <p:cBhvr>
                                        <p:cTn id="108" dur="500"/>
                                        <p:tgtEl>
                                          <p:spTgt spid="2909334"/>
                                        </p:tgtEl>
                                      </p:cBhvr>
                                    </p:animEffect>
                                  </p:childTnLst>
                                </p:cTn>
                              </p:par>
                            </p:childTnLst>
                          </p:cTn>
                        </p:par>
                        <p:par>
                          <p:cTn id="109" fill="hold" nodeType="afterGroup">
                            <p:stCondLst>
                              <p:cond delay="500"/>
                            </p:stCondLst>
                            <p:childTnLst>
                              <p:par>
                                <p:cTn id="110" presetID="22" presetClass="entr" presetSubtype="2" fill="hold" grpId="0" nodeType="afterEffect">
                                  <p:stCondLst>
                                    <p:cond delay="0"/>
                                  </p:stCondLst>
                                  <p:childTnLst>
                                    <p:set>
                                      <p:cBhvr>
                                        <p:cTn id="111" dur="1" fill="hold">
                                          <p:stCondLst>
                                            <p:cond delay="0"/>
                                          </p:stCondLst>
                                        </p:cTn>
                                        <p:tgtEl>
                                          <p:spTgt spid="2909352"/>
                                        </p:tgtEl>
                                        <p:attrNameLst>
                                          <p:attrName>style.visibility</p:attrName>
                                        </p:attrNameLst>
                                      </p:cBhvr>
                                      <p:to>
                                        <p:strVal val="visible"/>
                                      </p:to>
                                    </p:set>
                                    <p:animEffect transition="in" filter="wipe(right)">
                                      <p:cBhvr>
                                        <p:cTn id="112" dur="500"/>
                                        <p:tgtEl>
                                          <p:spTgt spid="2909352"/>
                                        </p:tgtEl>
                                      </p:cBhvr>
                                    </p:animEffect>
                                  </p:childTnLst>
                                </p:cTn>
                              </p:par>
                            </p:childTnLst>
                          </p:cTn>
                        </p:par>
                        <p:par>
                          <p:cTn id="113" fill="hold" nodeType="afterGroup">
                            <p:stCondLst>
                              <p:cond delay="1000"/>
                            </p:stCondLst>
                            <p:childTnLst>
                              <p:par>
                                <p:cTn id="114" presetID="22" presetClass="entr" presetSubtype="2" fill="hold" grpId="0" nodeType="afterEffect">
                                  <p:stCondLst>
                                    <p:cond delay="0"/>
                                  </p:stCondLst>
                                  <p:childTnLst>
                                    <p:set>
                                      <p:cBhvr>
                                        <p:cTn id="115" dur="1" fill="hold">
                                          <p:stCondLst>
                                            <p:cond delay="0"/>
                                          </p:stCondLst>
                                        </p:cTn>
                                        <p:tgtEl>
                                          <p:spTgt spid="2909353"/>
                                        </p:tgtEl>
                                        <p:attrNameLst>
                                          <p:attrName>style.visibility</p:attrName>
                                        </p:attrNameLst>
                                      </p:cBhvr>
                                      <p:to>
                                        <p:strVal val="visible"/>
                                      </p:to>
                                    </p:set>
                                    <p:animEffect transition="in" filter="wipe(right)">
                                      <p:cBhvr>
                                        <p:cTn id="116" dur="500"/>
                                        <p:tgtEl>
                                          <p:spTgt spid="2909353"/>
                                        </p:tgtEl>
                                      </p:cBhvr>
                                    </p:animEffect>
                                  </p:childTnLst>
                                </p:cTn>
                              </p:par>
                            </p:childTnLst>
                          </p:cTn>
                        </p:par>
                        <p:par>
                          <p:cTn id="117" fill="hold" nodeType="afterGroup">
                            <p:stCondLst>
                              <p:cond delay="1500"/>
                            </p:stCondLst>
                            <p:childTnLst>
                              <p:par>
                                <p:cTn id="118" presetID="22" presetClass="entr" presetSubtype="1" fill="hold" grpId="0" nodeType="afterEffect">
                                  <p:stCondLst>
                                    <p:cond delay="0"/>
                                  </p:stCondLst>
                                  <p:childTnLst>
                                    <p:set>
                                      <p:cBhvr>
                                        <p:cTn id="119" dur="1" fill="hold">
                                          <p:stCondLst>
                                            <p:cond delay="0"/>
                                          </p:stCondLst>
                                        </p:cTn>
                                        <p:tgtEl>
                                          <p:spTgt spid="2909354"/>
                                        </p:tgtEl>
                                        <p:attrNameLst>
                                          <p:attrName>style.visibility</p:attrName>
                                        </p:attrNameLst>
                                      </p:cBhvr>
                                      <p:to>
                                        <p:strVal val="visible"/>
                                      </p:to>
                                    </p:set>
                                    <p:animEffect transition="in" filter="wipe(up)">
                                      <p:cBhvr>
                                        <p:cTn id="120" dur="500"/>
                                        <p:tgtEl>
                                          <p:spTgt spid="2909354"/>
                                        </p:tgtEl>
                                      </p:cBhvr>
                                    </p:animEffect>
                                  </p:childTnLst>
                                </p:cTn>
                              </p:par>
                            </p:childTnLst>
                          </p:cTn>
                        </p:par>
                        <p:par>
                          <p:cTn id="121" fill="hold" nodeType="afterGroup">
                            <p:stCondLst>
                              <p:cond delay="2000"/>
                            </p:stCondLst>
                            <p:childTnLst>
                              <p:par>
                                <p:cTn id="122" presetID="22" presetClass="entr" presetSubtype="2" fill="hold" grpId="0" nodeType="afterEffect">
                                  <p:stCondLst>
                                    <p:cond delay="0"/>
                                  </p:stCondLst>
                                  <p:childTnLst>
                                    <p:set>
                                      <p:cBhvr>
                                        <p:cTn id="123" dur="1" fill="hold">
                                          <p:stCondLst>
                                            <p:cond delay="0"/>
                                          </p:stCondLst>
                                        </p:cTn>
                                        <p:tgtEl>
                                          <p:spTgt spid="2909355"/>
                                        </p:tgtEl>
                                        <p:attrNameLst>
                                          <p:attrName>style.visibility</p:attrName>
                                        </p:attrNameLst>
                                      </p:cBhvr>
                                      <p:to>
                                        <p:strVal val="visible"/>
                                      </p:to>
                                    </p:set>
                                    <p:animEffect transition="in" filter="wipe(right)">
                                      <p:cBhvr>
                                        <p:cTn id="124" dur="500"/>
                                        <p:tgtEl>
                                          <p:spTgt spid="2909355"/>
                                        </p:tgtEl>
                                      </p:cBhvr>
                                    </p:animEffect>
                                  </p:childTnLst>
                                </p:cTn>
                              </p:par>
                            </p:childTnLst>
                          </p:cTn>
                        </p:par>
                        <p:par>
                          <p:cTn id="125" fill="hold" nodeType="afterGroup">
                            <p:stCondLst>
                              <p:cond delay="2500"/>
                            </p:stCondLst>
                            <p:childTnLst>
                              <p:par>
                                <p:cTn id="126" presetID="22" presetClass="entr" presetSubtype="2" fill="hold" grpId="0" nodeType="afterEffect">
                                  <p:stCondLst>
                                    <p:cond delay="0"/>
                                  </p:stCondLst>
                                  <p:childTnLst>
                                    <p:set>
                                      <p:cBhvr>
                                        <p:cTn id="127" dur="1" fill="hold">
                                          <p:stCondLst>
                                            <p:cond delay="0"/>
                                          </p:stCondLst>
                                        </p:cTn>
                                        <p:tgtEl>
                                          <p:spTgt spid="2909356"/>
                                        </p:tgtEl>
                                        <p:attrNameLst>
                                          <p:attrName>style.visibility</p:attrName>
                                        </p:attrNameLst>
                                      </p:cBhvr>
                                      <p:to>
                                        <p:strVal val="visible"/>
                                      </p:to>
                                    </p:set>
                                    <p:animEffect transition="in" filter="wipe(right)">
                                      <p:cBhvr>
                                        <p:cTn id="128" dur="500"/>
                                        <p:tgtEl>
                                          <p:spTgt spid="2909356"/>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909357"/>
                                        </p:tgtEl>
                                        <p:attrNameLst>
                                          <p:attrName>style.visibility</p:attrName>
                                        </p:attrNameLst>
                                      </p:cBhvr>
                                      <p:to>
                                        <p:strVal val="visible"/>
                                      </p:to>
                                    </p:set>
                                    <p:animEffect transition="in" filter="wipe(right)">
                                      <p:cBhvr>
                                        <p:cTn id="131" dur="500"/>
                                        <p:tgtEl>
                                          <p:spTgt spid="2909357"/>
                                        </p:tgtEl>
                                      </p:cBhvr>
                                    </p:animEffect>
                                  </p:childTnLst>
                                </p:cTn>
                              </p:par>
                            </p:childTnLst>
                          </p:cTn>
                        </p:par>
                        <p:par>
                          <p:cTn id="132" fill="hold" nodeType="afterGroup">
                            <p:stCondLst>
                              <p:cond delay="3000"/>
                            </p:stCondLst>
                            <p:childTnLst>
                              <p:par>
                                <p:cTn id="133" presetID="22" presetClass="entr" presetSubtype="4" fill="hold" grpId="0" nodeType="afterEffect">
                                  <p:stCondLst>
                                    <p:cond delay="0"/>
                                  </p:stCondLst>
                                  <p:childTnLst>
                                    <p:set>
                                      <p:cBhvr>
                                        <p:cTn id="134" dur="1" fill="hold">
                                          <p:stCondLst>
                                            <p:cond delay="0"/>
                                          </p:stCondLst>
                                        </p:cTn>
                                        <p:tgtEl>
                                          <p:spTgt spid="2909358"/>
                                        </p:tgtEl>
                                        <p:attrNameLst>
                                          <p:attrName>style.visibility</p:attrName>
                                        </p:attrNameLst>
                                      </p:cBhvr>
                                      <p:to>
                                        <p:strVal val="visible"/>
                                      </p:to>
                                    </p:set>
                                    <p:animEffect transition="in" filter="wipe(down)">
                                      <p:cBhvr>
                                        <p:cTn id="135" dur="500"/>
                                        <p:tgtEl>
                                          <p:spTgt spid="2909358"/>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909359"/>
                                        </p:tgtEl>
                                        <p:attrNameLst>
                                          <p:attrName>style.visibility</p:attrName>
                                        </p:attrNameLst>
                                      </p:cBhvr>
                                      <p:to>
                                        <p:strVal val="visible"/>
                                      </p:to>
                                    </p:set>
                                    <p:animEffect transition="in" filter="wipe(down)">
                                      <p:cBhvr>
                                        <p:cTn id="138" dur="500"/>
                                        <p:tgtEl>
                                          <p:spTgt spid="2909359"/>
                                        </p:tgtEl>
                                      </p:cBhvr>
                                    </p:animEffect>
                                  </p:childTnLst>
                                </p:cTn>
                              </p:par>
                            </p:childTnLst>
                          </p:cTn>
                        </p:par>
                        <p:par>
                          <p:cTn id="139" fill="hold" nodeType="afterGroup">
                            <p:stCondLst>
                              <p:cond delay="3500"/>
                            </p:stCondLst>
                            <p:childTnLst>
                              <p:par>
                                <p:cTn id="140" presetID="1" presetClass="exit" presetSubtype="0" fill="hold" grpId="1" nodeType="afterEffect">
                                  <p:stCondLst>
                                    <p:cond delay="0"/>
                                  </p:stCondLst>
                                  <p:childTnLst>
                                    <p:set>
                                      <p:cBhvr>
                                        <p:cTn id="141" dur="1" fill="hold">
                                          <p:stCondLst>
                                            <p:cond delay="0"/>
                                          </p:stCondLst>
                                        </p:cTn>
                                        <p:tgtEl>
                                          <p:spTgt spid="2909352"/>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2909353"/>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90935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2909355"/>
                                        </p:tgtEl>
                                        <p:attrNameLst>
                                          <p:attrName>style.visibility</p:attrName>
                                        </p:attrNameLst>
                                      </p:cBhvr>
                                      <p:to>
                                        <p:strVal val="hidden"/>
                                      </p:to>
                                    </p:set>
                                  </p:childTnLst>
                                </p:cTn>
                              </p:par>
                            </p:childTnLst>
                          </p:cTn>
                        </p:par>
                        <p:par>
                          <p:cTn id="148" fill="hold" nodeType="afterGroup">
                            <p:stCondLst>
                              <p:cond delay="3500"/>
                            </p:stCondLst>
                            <p:childTnLst>
                              <p:par>
                                <p:cTn id="149" presetID="1" presetClass="exit" presetSubtype="0" fill="hold" grpId="1" nodeType="afterEffect">
                                  <p:stCondLst>
                                    <p:cond delay="0"/>
                                  </p:stCondLst>
                                  <p:childTnLst>
                                    <p:set>
                                      <p:cBhvr>
                                        <p:cTn id="150" dur="1" fill="hold">
                                          <p:stCondLst>
                                            <p:cond delay="0"/>
                                          </p:stCondLst>
                                        </p:cTn>
                                        <p:tgtEl>
                                          <p:spTgt spid="290935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909357"/>
                                        </p:tgtEl>
                                        <p:attrNameLst>
                                          <p:attrName>style.visibility</p:attrName>
                                        </p:attrNameLst>
                                      </p:cBhvr>
                                      <p:to>
                                        <p:strVal val="hidden"/>
                                      </p:to>
                                    </p:set>
                                  </p:childTnLst>
                                </p:cTn>
                              </p:par>
                            </p:childTnLst>
                          </p:cTn>
                        </p:par>
                        <p:par>
                          <p:cTn id="153" fill="hold" nodeType="afterGroup">
                            <p:stCondLst>
                              <p:cond delay="3500"/>
                            </p:stCondLst>
                            <p:childTnLst>
                              <p:par>
                                <p:cTn id="154" presetID="20" presetClass="entr" presetSubtype="0" fill="hold" grpId="0" nodeType="afterEffect">
                                  <p:stCondLst>
                                    <p:cond delay="0"/>
                                  </p:stCondLst>
                                  <p:childTnLst>
                                    <p:set>
                                      <p:cBhvr>
                                        <p:cTn id="155" dur="1" fill="hold">
                                          <p:stCondLst>
                                            <p:cond delay="0"/>
                                          </p:stCondLst>
                                        </p:cTn>
                                        <p:tgtEl>
                                          <p:spTgt spid="2909360"/>
                                        </p:tgtEl>
                                        <p:attrNameLst>
                                          <p:attrName>style.visibility</p:attrName>
                                        </p:attrNameLst>
                                      </p:cBhvr>
                                      <p:to>
                                        <p:strVal val="visible"/>
                                      </p:to>
                                    </p:set>
                                    <p:animEffect transition="in" filter="wedge">
                                      <p:cBhvr>
                                        <p:cTn id="156" dur="500"/>
                                        <p:tgtEl>
                                          <p:spTgt spid="2909360"/>
                                        </p:tgtEl>
                                      </p:cBhvr>
                                    </p:animEffect>
                                  </p:childTnLst>
                                </p:cTn>
                              </p:par>
                            </p:childTnLst>
                          </p:cTn>
                        </p:par>
                        <p:par>
                          <p:cTn id="157" fill="hold" nodeType="afterGroup">
                            <p:stCondLst>
                              <p:cond delay="4000"/>
                            </p:stCondLst>
                            <p:childTnLst>
                              <p:par>
                                <p:cTn id="158" presetID="22" presetClass="entr" presetSubtype="2" fill="hold" grpId="0" nodeType="afterEffect">
                                  <p:stCondLst>
                                    <p:cond delay="0"/>
                                  </p:stCondLst>
                                  <p:childTnLst>
                                    <p:set>
                                      <p:cBhvr>
                                        <p:cTn id="159" dur="1" fill="hold">
                                          <p:stCondLst>
                                            <p:cond delay="0"/>
                                          </p:stCondLst>
                                        </p:cTn>
                                        <p:tgtEl>
                                          <p:spTgt spid="2909364"/>
                                        </p:tgtEl>
                                        <p:attrNameLst>
                                          <p:attrName>style.visibility</p:attrName>
                                        </p:attrNameLst>
                                      </p:cBhvr>
                                      <p:to>
                                        <p:strVal val="visible"/>
                                      </p:to>
                                    </p:set>
                                    <p:animEffect transition="in" filter="wipe(right)">
                                      <p:cBhvr>
                                        <p:cTn id="160" dur="500"/>
                                        <p:tgtEl>
                                          <p:spTgt spid="2909364"/>
                                        </p:tgtEl>
                                      </p:cBhvr>
                                    </p:animEffect>
                                  </p:childTnLst>
                                </p:cTn>
                              </p:par>
                            </p:childTnLst>
                          </p:cTn>
                        </p:par>
                        <p:par>
                          <p:cTn id="161" fill="hold" nodeType="afterGroup">
                            <p:stCondLst>
                              <p:cond delay="4500"/>
                            </p:stCondLst>
                            <p:childTnLst>
                              <p:par>
                                <p:cTn id="162" presetID="1" presetClass="entr" presetSubtype="0" fill="hold" grpId="0" nodeType="afterEffect">
                                  <p:stCondLst>
                                    <p:cond delay="0"/>
                                  </p:stCondLst>
                                  <p:childTnLst>
                                    <p:set>
                                      <p:cBhvr>
                                        <p:cTn id="163" dur="1" fill="hold">
                                          <p:stCondLst>
                                            <p:cond delay="0"/>
                                          </p:stCondLst>
                                        </p:cTn>
                                        <p:tgtEl>
                                          <p:spTgt spid="2909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9333" grpId="0" animBg="1"/>
      <p:bldP spid="2909334" grpId="0" animBg="1"/>
      <p:bldP spid="2909335" grpId="0" animBg="1"/>
      <p:bldP spid="2909336" grpId="0" animBg="1"/>
      <p:bldP spid="2909336" grpId="1" animBg="1"/>
      <p:bldP spid="2909337" grpId="0" animBg="1"/>
      <p:bldP spid="2909337" grpId="1" animBg="1"/>
      <p:bldP spid="2909338" grpId="0" animBg="1"/>
      <p:bldP spid="2909338" grpId="1" animBg="1"/>
      <p:bldP spid="2909339" grpId="0" animBg="1"/>
      <p:bldP spid="2909339" grpId="1" animBg="1"/>
      <p:bldP spid="2909340" grpId="0" animBg="1"/>
      <p:bldP spid="2909340" grpId="1" animBg="1"/>
      <p:bldP spid="2909341" grpId="0" animBg="1"/>
      <p:bldP spid="2909341" grpId="1" animBg="1"/>
      <p:bldP spid="2909342" grpId="0" animBg="1"/>
      <p:bldP spid="2909343" grpId="0" animBg="1"/>
      <p:bldP spid="2909344" grpId="0" animBg="1"/>
      <p:bldP spid="2909344" grpId="1" animBg="1"/>
      <p:bldP spid="2909345" grpId="0" animBg="1"/>
      <p:bldP spid="2909345" grpId="1" animBg="1"/>
      <p:bldP spid="2909346" grpId="0" animBg="1"/>
      <p:bldP spid="2909346" grpId="1" animBg="1"/>
      <p:bldP spid="2909347" grpId="0" animBg="1"/>
      <p:bldP spid="2909347" grpId="1" animBg="1"/>
      <p:bldP spid="2909348" grpId="0" animBg="1"/>
      <p:bldP spid="2909348" grpId="1" animBg="1"/>
      <p:bldP spid="2909349" grpId="0" animBg="1"/>
      <p:bldP spid="2909349" grpId="1" animBg="1"/>
      <p:bldP spid="2909350" grpId="0" animBg="1"/>
      <p:bldP spid="2909351" grpId="0" animBg="1"/>
      <p:bldP spid="2909352" grpId="0" animBg="1"/>
      <p:bldP spid="2909352" grpId="1" animBg="1"/>
      <p:bldP spid="2909353" grpId="0" animBg="1"/>
      <p:bldP spid="2909353" grpId="1" animBg="1"/>
      <p:bldP spid="2909354" grpId="0" animBg="1"/>
      <p:bldP spid="2909354" grpId="1" animBg="1"/>
      <p:bldP spid="2909355" grpId="0" animBg="1"/>
      <p:bldP spid="2909355" grpId="1" animBg="1"/>
      <p:bldP spid="2909356" grpId="0" animBg="1"/>
      <p:bldP spid="2909356" grpId="1" animBg="1"/>
      <p:bldP spid="2909357" grpId="0" animBg="1"/>
      <p:bldP spid="2909357" grpId="1" animBg="1"/>
      <p:bldP spid="2909358" grpId="0" animBg="1"/>
      <p:bldP spid="2909359" grpId="0" animBg="1"/>
      <p:bldP spid="2909360" grpId="0" animBg="1"/>
      <p:bldP spid="2909363" grpId="0"/>
      <p:bldP spid="290936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5"/>
          <p:cNvSpPr>
            <a:spLocks noGrp="1"/>
          </p:cNvSpPr>
          <p:nvPr>
            <p:ph type="title"/>
          </p:nvPr>
        </p:nvSpPr>
        <p:spPr>
          <a:xfrm>
            <a:off x="373063" y="0"/>
            <a:ext cx="8229600" cy="1143000"/>
          </a:xfrm>
        </p:spPr>
        <p:txBody>
          <a:bodyPr/>
          <a:lstStyle/>
          <a:p>
            <a:pPr eaLnBrk="1" hangingPunct="1"/>
            <a:r>
              <a:rPr lang="en-US" smtClean="0"/>
              <a:t>Bags of words: pros and cons</a:t>
            </a:r>
          </a:p>
        </p:txBody>
      </p:sp>
      <p:sp>
        <p:nvSpPr>
          <p:cNvPr id="7" name="Content Placeholder 6"/>
          <p:cNvSpPr>
            <a:spLocks noGrp="1"/>
          </p:cNvSpPr>
          <p:nvPr>
            <p:ph idx="1"/>
          </p:nvPr>
        </p:nvSpPr>
        <p:spPr>
          <a:xfrm>
            <a:off x="446088" y="1311275"/>
            <a:ext cx="8229600" cy="4525963"/>
          </a:xfrm>
        </p:spPr>
        <p:txBody>
          <a:bodyPr>
            <a:normAutofit fontScale="92500" lnSpcReduction="10000"/>
          </a:bodyPr>
          <a:lstStyle/>
          <a:p>
            <a:pPr eaLnBrk="1" hangingPunct="1">
              <a:buFontTx/>
              <a:buNone/>
            </a:pPr>
            <a:r>
              <a:rPr lang="en-US" sz="2800" dirty="0" smtClean="0"/>
              <a:t>+  flexible to geometry / deformations / viewpoint</a:t>
            </a:r>
          </a:p>
          <a:p>
            <a:pPr eaLnBrk="1" hangingPunct="1">
              <a:buFontTx/>
              <a:buNone/>
            </a:pPr>
            <a:r>
              <a:rPr lang="en-US" sz="2800" dirty="0" smtClean="0"/>
              <a:t>+  compact summary of image content</a:t>
            </a:r>
          </a:p>
          <a:p>
            <a:pPr eaLnBrk="1" hangingPunct="1">
              <a:buFontTx/>
              <a:buNone/>
            </a:pPr>
            <a:r>
              <a:rPr lang="en-US" sz="2800" dirty="0" smtClean="0"/>
              <a:t>+  provides vector representation for sets</a:t>
            </a:r>
          </a:p>
          <a:p>
            <a:pPr eaLnBrk="1" hangingPunct="1">
              <a:buFontTx/>
              <a:buNone/>
            </a:pPr>
            <a:r>
              <a:rPr lang="en-US" sz="2800" dirty="0" smtClean="0"/>
              <a:t>+ </a:t>
            </a:r>
            <a:r>
              <a:rPr lang="en-US" sz="2800" dirty="0"/>
              <a:t> </a:t>
            </a:r>
            <a:r>
              <a:rPr lang="en-US" sz="2800" dirty="0" smtClean="0"/>
              <a:t>good results in practice</a:t>
            </a:r>
          </a:p>
          <a:p>
            <a:pPr eaLnBrk="1" hangingPunct="1">
              <a:buFontTx/>
              <a:buNone/>
            </a:pPr>
            <a:endParaRPr lang="en-US" sz="2800" dirty="0" smtClean="0"/>
          </a:p>
          <a:p>
            <a:pPr eaLnBrk="1" hangingPunct="1">
              <a:buFontTx/>
              <a:buChar char="-"/>
            </a:pPr>
            <a:r>
              <a:rPr lang="en-US" sz="2800" dirty="0" smtClean="0"/>
              <a:t>basic model ignores geometry – must verify afterwards, or encode via features</a:t>
            </a:r>
          </a:p>
          <a:p>
            <a:pPr eaLnBrk="1" hangingPunct="1">
              <a:buFontTx/>
              <a:buChar char="-"/>
            </a:pPr>
            <a:r>
              <a:rPr lang="en-US" sz="2800" dirty="0" smtClean="0"/>
              <a:t>background and foreground mixed when bag covers whole image</a:t>
            </a:r>
          </a:p>
          <a:p>
            <a:pPr eaLnBrk="1" hangingPunct="1">
              <a:buFontTx/>
              <a:buChar char="-"/>
            </a:pPr>
            <a:r>
              <a:rPr lang="en-US" sz="2800" dirty="0" smtClean="0"/>
              <a:t>optimal vocabulary formation remains unclear</a:t>
            </a:r>
          </a:p>
          <a:p>
            <a:pPr eaLnBrk="1" hangingPunct="1">
              <a:buFontTx/>
              <a:buNone/>
            </a:pPr>
            <a:endParaRPr lang="en-US"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46848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533400" y="0"/>
            <a:ext cx="8229600" cy="1143000"/>
          </a:xfrm>
        </p:spPr>
        <p:txBody>
          <a:bodyPr/>
          <a:lstStyle/>
          <a:p>
            <a:pPr eaLnBrk="1" hangingPunct="1"/>
            <a:r>
              <a:rPr lang="en-US" dirty="0" smtClean="0"/>
              <a:t>Summary So Far</a:t>
            </a:r>
          </a:p>
        </p:txBody>
      </p:sp>
      <p:sp>
        <p:nvSpPr>
          <p:cNvPr id="690179" name="Rectangle 3"/>
          <p:cNvSpPr>
            <a:spLocks noGrp="1" noChangeArrowheads="1"/>
          </p:cNvSpPr>
          <p:nvPr>
            <p:ph type="body" idx="4294967295"/>
          </p:nvPr>
        </p:nvSpPr>
        <p:spPr>
          <a:xfrm>
            <a:off x="457200" y="1493837"/>
            <a:ext cx="8229600" cy="4830763"/>
          </a:xfrm>
        </p:spPr>
        <p:txBody>
          <a:bodyPr/>
          <a:lstStyle/>
          <a:p>
            <a:pPr eaLnBrk="1" hangingPunct="1">
              <a:lnSpc>
                <a:spcPct val="90000"/>
              </a:lnSpc>
              <a:spcBef>
                <a:spcPct val="45000"/>
              </a:spcBef>
              <a:spcAft>
                <a:spcPts val="600"/>
              </a:spcAft>
            </a:pPr>
            <a:r>
              <a:rPr lang="en-US" sz="2400" b="1" dirty="0" smtClean="0"/>
              <a:t>Matching local invariant features</a:t>
            </a:r>
            <a:r>
              <a:rPr lang="en-US" sz="2400" dirty="0" smtClean="0"/>
              <a:t>: useful to provide matches to find objects and scenes.</a:t>
            </a:r>
          </a:p>
          <a:p>
            <a:pPr eaLnBrk="1" hangingPunct="1">
              <a:lnSpc>
                <a:spcPct val="90000"/>
              </a:lnSpc>
              <a:spcBef>
                <a:spcPct val="45000"/>
              </a:spcBef>
              <a:spcAft>
                <a:spcPts val="600"/>
              </a:spcAft>
            </a:pPr>
            <a:r>
              <a:rPr lang="en-US" sz="2400" b="1" dirty="0" smtClean="0"/>
              <a:t>Bag of words </a:t>
            </a:r>
            <a:r>
              <a:rPr lang="en-US" sz="2400" dirty="0" smtClean="0"/>
              <a:t>representation: quantize feature space to make discrete set of visual words</a:t>
            </a:r>
          </a:p>
          <a:p>
            <a:pPr eaLnBrk="1" hangingPunct="1">
              <a:lnSpc>
                <a:spcPct val="90000"/>
              </a:lnSpc>
              <a:spcBef>
                <a:spcPct val="45000"/>
              </a:spcBef>
              <a:spcAft>
                <a:spcPts val="600"/>
              </a:spcAft>
            </a:pPr>
            <a:r>
              <a:rPr lang="en-US" sz="2400" b="1" dirty="0" smtClean="0"/>
              <a:t>Inverted index</a:t>
            </a:r>
            <a:r>
              <a:rPr lang="en-US" sz="2400" dirty="0" smtClean="0"/>
              <a:t>: pre-compute index to enable faster search at query time</a:t>
            </a: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675796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457200" indent="-457200">
              <a:buFont typeface="Arial" pitchFamily="34" charset="0"/>
              <a:buChar char="•"/>
            </a:pPr>
            <a:r>
              <a:rPr lang="en-US" dirty="0" smtClean="0"/>
              <a:t>Motivation – visual search</a:t>
            </a:r>
          </a:p>
          <a:p>
            <a:pPr marL="457200" indent="-457200">
              <a:buFont typeface="Arial" pitchFamily="34" charset="0"/>
              <a:buChar char="•"/>
            </a:pPr>
            <a:r>
              <a:rPr lang="en-US" dirty="0" smtClean="0">
                <a:solidFill>
                  <a:schemeClr val="accent6"/>
                </a:solidFill>
              </a:rPr>
              <a:t>Visual words</a:t>
            </a:r>
          </a:p>
          <a:p>
            <a:pPr marL="820085" lvl="1" indent="-457200">
              <a:buFont typeface="Arial" pitchFamily="34" charset="0"/>
              <a:buChar char="•"/>
            </a:pPr>
            <a:r>
              <a:rPr lang="en-US" dirty="0" smtClean="0"/>
              <a:t>quantization, index, bags of words</a:t>
            </a:r>
          </a:p>
          <a:p>
            <a:pPr marL="457200" indent="-457200">
              <a:buFont typeface="Arial" pitchFamily="34" charset="0"/>
              <a:buChar char="•"/>
            </a:pPr>
            <a:r>
              <a:rPr lang="en-US" dirty="0" smtClean="0">
                <a:solidFill>
                  <a:schemeClr val="accent6"/>
                </a:solidFill>
              </a:rPr>
              <a:t>Spatial verification</a:t>
            </a:r>
          </a:p>
          <a:p>
            <a:pPr marL="820085" lvl="1" indent="-457200">
              <a:buFont typeface="Arial" pitchFamily="34" charset="0"/>
              <a:buChar char="•"/>
            </a:pPr>
            <a:r>
              <a:rPr lang="en-US" dirty="0" smtClean="0"/>
              <a:t>affine; RANSAC, Hough</a:t>
            </a:r>
          </a:p>
          <a:p>
            <a:pPr marL="457200" indent="-457200">
              <a:buFont typeface="Arial" pitchFamily="34" charset="0"/>
              <a:buChar char="•"/>
            </a:pPr>
            <a:r>
              <a:rPr lang="en-US" dirty="0" smtClean="0">
                <a:solidFill>
                  <a:schemeClr val="accent6"/>
                </a:solidFill>
              </a:rPr>
              <a:t>Other text retrieval tools</a:t>
            </a:r>
          </a:p>
          <a:p>
            <a:pPr marL="820085" lvl="1" indent="-457200">
              <a:buFont typeface="Arial" pitchFamily="34" charset="0"/>
              <a:buChar char="•"/>
            </a:pPr>
            <a:r>
              <a:rPr lang="en-US" dirty="0" err="1" smtClean="0"/>
              <a:t>tf-idf</a:t>
            </a:r>
            <a:r>
              <a:rPr lang="en-US" dirty="0" smtClean="0"/>
              <a:t>, query expansion </a:t>
            </a:r>
          </a:p>
          <a:p>
            <a:pPr marL="457200" indent="-457200">
              <a:buFont typeface="Arial" pitchFamily="34" charset="0"/>
              <a:buChar char="•"/>
            </a:pPr>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idx="12"/>
          </p:nvPr>
        </p:nvSpPr>
        <p:spPr/>
        <p:txBody>
          <a:bodyPr/>
          <a:lstStyle/>
          <a:p>
            <a:fld id="{D58F9E31-BAEE-4B2A-AF01-5F5E8A6439DF}" type="slidenum">
              <a:rPr lang="en-US" smtClean="0"/>
              <a:pPr/>
              <a:t>45</a:t>
            </a:fld>
            <a:endParaRPr lang="en-US"/>
          </a:p>
        </p:txBody>
      </p:sp>
    </p:spTree>
    <p:extLst>
      <p:ext uri="{BB962C8B-B14F-4D97-AF65-F5344CB8AC3E}">
        <p14:creationId xmlns:p14="http://schemas.microsoft.com/office/powerpoint/2010/main" val="3133887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r>
              <a:rPr lang="en-US" sz="2800" dirty="0" smtClean="0"/>
              <a:t>?</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46</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solidFill>
                  <a:schemeClr val="bg2"/>
                </a:solidFill>
              </a:rPr>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solidFill>
                  <a:schemeClr val="bg2"/>
                </a:solidFill>
              </a:rPr>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21860147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solidFill>
                  <a:schemeClr val="accent2"/>
                </a:solidFill>
              </a:rPr>
              <a:t>How large should the vocabulary be?  How to perform quantization efficiently?</a:t>
            </a:r>
          </a:p>
          <a:p>
            <a:pPr>
              <a:spcBef>
                <a:spcPts val="1800"/>
              </a:spcBef>
            </a:pPr>
            <a:r>
              <a:rPr lang="en-US" sz="2800" dirty="0" smtClean="0"/>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3966451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weep_allvoc"/>
          <p:cNvPicPr>
            <a:picLocks noChangeAspect="1" noChangeArrowheads="1"/>
          </p:cNvPicPr>
          <p:nvPr/>
        </p:nvPicPr>
        <p:blipFill>
          <a:blip r:embed="rId3">
            <a:extLst>
              <a:ext uri="{28A0092B-C50C-407E-A947-70E740481C1C}">
                <a14:useLocalDpi xmlns:a14="http://schemas.microsoft.com/office/drawing/2010/main" val="0"/>
              </a:ext>
            </a:extLst>
          </a:blip>
          <a:srcRect r="52299"/>
          <a:stretch>
            <a:fillRect/>
          </a:stretch>
        </p:blipFill>
        <p:spPr bwMode="auto">
          <a:xfrm>
            <a:off x="259629" y="1464705"/>
            <a:ext cx="490696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Rectangle 4"/>
          <p:cNvSpPr>
            <a:spLocks noGrp="1" noChangeArrowheads="1"/>
          </p:cNvSpPr>
          <p:nvPr>
            <p:ph type="title"/>
          </p:nvPr>
        </p:nvSpPr>
        <p:spPr>
          <a:xfrm>
            <a:off x="609600" y="233366"/>
            <a:ext cx="7772400" cy="1143000"/>
          </a:xfrm>
        </p:spPr>
        <p:txBody>
          <a:bodyPr/>
          <a:lstStyle/>
          <a:p>
            <a:pPr eaLnBrk="1" hangingPunct="1"/>
            <a:r>
              <a:rPr lang="en-US" dirty="0" smtClean="0">
                <a:latin typeface="Arial" pitchFamily="34" charset="0"/>
                <a:cs typeface="Arial" pitchFamily="34" charset="0"/>
              </a:rPr>
              <a:t>Vocabulary size</a:t>
            </a:r>
          </a:p>
        </p:txBody>
      </p:sp>
      <p:sp>
        <p:nvSpPr>
          <p:cNvPr id="5" name="Text Box 3"/>
          <p:cNvSpPr txBox="1">
            <a:spLocks noChangeArrowheads="1"/>
          </p:cNvSpPr>
          <p:nvPr/>
        </p:nvSpPr>
        <p:spPr bwMode="auto">
          <a:xfrm>
            <a:off x="5306076" y="1371600"/>
            <a:ext cx="4218924" cy="8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400" dirty="0" smtClean="0">
                <a:solidFill>
                  <a:srgbClr val="000000"/>
                </a:solidFill>
              </a:rPr>
              <a:t>Results for recognition task with 6347 images </a:t>
            </a:r>
            <a:endParaRPr lang="en-US" sz="2400" dirty="0">
              <a:solidFill>
                <a:srgbClr val="000000"/>
              </a:solidFill>
            </a:endParaRPr>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48" t="23158" r="52784" b="19617"/>
          <a:stretch/>
        </p:blipFill>
        <p:spPr bwMode="auto">
          <a:xfrm>
            <a:off x="5305741" y="2276350"/>
            <a:ext cx="3685859" cy="378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5534676" y="6324600"/>
            <a:ext cx="4218924" cy="36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dirty="0" err="1" smtClean="0">
                <a:solidFill>
                  <a:srgbClr val="000000"/>
                </a:solidFill>
              </a:rPr>
              <a:t>Nister</a:t>
            </a:r>
            <a:r>
              <a:rPr lang="en-US" dirty="0" smtClean="0">
                <a:solidFill>
                  <a:srgbClr val="000000"/>
                </a:solidFill>
              </a:rPr>
              <a:t> &amp; </a:t>
            </a:r>
            <a:r>
              <a:rPr lang="en-US" dirty="0" err="1" smtClean="0">
                <a:solidFill>
                  <a:srgbClr val="000000"/>
                </a:solidFill>
              </a:rPr>
              <a:t>Stewenius</a:t>
            </a:r>
            <a:r>
              <a:rPr lang="en-US" dirty="0" smtClean="0">
                <a:solidFill>
                  <a:srgbClr val="000000"/>
                </a:solidFill>
              </a:rPr>
              <a:t>, CVPR 2006</a:t>
            </a:r>
            <a:endParaRPr lang="en-US" dirty="0">
              <a:solidFill>
                <a:srgbClr val="000000"/>
              </a:solidFill>
            </a:endParaRPr>
          </a:p>
        </p:txBody>
      </p:sp>
      <p:sp>
        <p:nvSpPr>
          <p:cNvPr id="3" name="TextBox 2"/>
          <p:cNvSpPr txBox="1"/>
          <p:nvPr/>
        </p:nvSpPr>
        <p:spPr>
          <a:xfrm>
            <a:off x="3276600" y="3124200"/>
            <a:ext cx="1295400" cy="523220"/>
          </a:xfrm>
          <a:prstGeom prst="rect">
            <a:avLst/>
          </a:prstGeom>
          <a:noFill/>
        </p:spPr>
        <p:txBody>
          <a:bodyPr wrap="square" rtlCol="0">
            <a:spAutoFit/>
          </a:bodyPr>
          <a:lstStyle/>
          <a:p>
            <a:pPr algn="ctr"/>
            <a:r>
              <a:rPr lang="en-US" sz="1400" b="1" dirty="0" smtClean="0">
                <a:latin typeface="Arial" pitchFamily="34" charset="0"/>
                <a:cs typeface="Arial" pitchFamily="34" charset="0"/>
              </a:rPr>
              <a:t>Branching factors</a:t>
            </a:r>
            <a:endParaRPr lang="en-US" sz="1400" b="1" dirty="0">
              <a:latin typeface="Arial" pitchFamily="34" charset="0"/>
              <a:cs typeface="Arial" pitchFamily="34" charset="0"/>
            </a:endParaRPr>
          </a:p>
        </p:txBody>
      </p:sp>
      <p:sp>
        <p:nvSpPr>
          <p:cNvPr id="10" name="TextBox 9"/>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a:xfrm>
            <a:off x="7086600" y="6096000"/>
            <a:ext cx="1905000" cy="457200"/>
          </a:xfrm>
        </p:spPr>
        <p:txBody>
          <a:bodyPr/>
          <a:lstStyle/>
          <a:p>
            <a:pPr>
              <a:defRPr/>
            </a:pPr>
            <a:fld id="{E98F7C6C-D9A0-4880-B452-A02C25D3381B}"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15280448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46088" y="0"/>
            <a:ext cx="8229600" cy="1143000"/>
          </a:xfrm>
        </p:spPr>
        <p:txBody>
          <a:bodyPr/>
          <a:lstStyle/>
          <a:p>
            <a:pPr eaLnBrk="1" hangingPunct="1"/>
            <a:r>
              <a:rPr lang="en-US"/>
              <a:t>Recognition and learning</a:t>
            </a:r>
          </a:p>
        </p:txBody>
      </p:sp>
      <p:pic>
        <p:nvPicPr>
          <p:cNvPr id="50179" name="Picture 4" descr="eigenfaces"/>
          <p:cNvPicPr>
            <a:picLocks noGrp="1" noChangeAspect="1" noChangeArrowheads="1"/>
          </p:cNvPicPr>
          <p:nvPr>
            <p:ph idx="1"/>
          </p:nvPr>
        </p:nvPicPr>
        <p:blipFill>
          <a:blip r:embed="rId3"/>
          <a:srcRect/>
          <a:stretch>
            <a:fillRect/>
          </a:stretch>
        </p:blipFill>
        <p:spPr>
          <a:xfrm>
            <a:off x="215900" y="1173163"/>
            <a:ext cx="2741613" cy="2741612"/>
          </a:xfrm>
          <a:noFill/>
        </p:spPr>
      </p:pic>
      <p:pic>
        <p:nvPicPr>
          <p:cNvPr id="50180" name="Picture 6" descr="sift"/>
          <p:cNvPicPr>
            <a:picLocks noChangeAspect="1" noChangeArrowheads="1"/>
          </p:cNvPicPr>
          <p:nvPr/>
        </p:nvPicPr>
        <p:blipFill>
          <a:blip r:embed="rId4"/>
          <a:srcRect/>
          <a:stretch>
            <a:fillRect/>
          </a:stretch>
        </p:blipFill>
        <p:spPr bwMode="auto">
          <a:xfrm>
            <a:off x="287338" y="4233863"/>
            <a:ext cx="2667000" cy="1990725"/>
          </a:xfrm>
          <a:prstGeom prst="rect">
            <a:avLst/>
          </a:prstGeom>
          <a:noFill/>
          <a:ln w="9525">
            <a:noFill/>
            <a:miter lim="800000"/>
            <a:headEnd/>
            <a:tailEnd/>
          </a:ln>
        </p:spPr>
      </p:pic>
      <p:pic>
        <p:nvPicPr>
          <p:cNvPr id="50181" name="Picture 8" descr="a"/>
          <p:cNvPicPr>
            <a:picLocks noChangeAspect="1" noChangeArrowheads="1"/>
          </p:cNvPicPr>
          <p:nvPr/>
        </p:nvPicPr>
        <p:blipFill>
          <a:blip r:embed="rId5"/>
          <a:srcRect/>
          <a:stretch>
            <a:fillRect/>
          </a:stretch>
        </p:blipFill>
        <p:spPr bwMode="auto">
          <a:xfrm>
            <a:off x="3276600" y="3117850"/>
            <a:ext cx="2159000" cy="1212850"/>
          </a:xfrm>
          <a:prstGeom prst="rect">
            <a:avLst/>
          </a:prstGeom>
          <a:noFill/>
          <a:ln w="9525">
            <a:noFill/>
            <a:miter lim="800000"/>
            <a:headEnd/>
            <a:tailEnd/>
          </a:ln>
        </p:spPr>
      </p:pic>
      <p:pic>
        <p:nvPicPr>
          <p:cNvPr id="50182" name="Picture 10" descr="bow"/>
          <p:cNvPicPr>
            <a:picLocks noChangeAspect="1" noChangeArrowheads="1"/>
          </p:cNvPicPr>
          <p:nvPr/>
        </p:nvPicPr>
        <p:blipFill>
          <a:blip r:embed="rId6"/>
          <a:srcRect/>
          <a:stretch>
            <a:fillRect/>
          </a:stretch>
        </p:blipFill>
        <p:spPr bwMode="auto">
          <a:xfrm>
            <a:off x="3979863" y="1138238"/>
            <a:ext cx="5164137" cy="1887537"/>
          </a:xfrm>
          <a:prstGeom prst="rect">
            <a:avLst/>
          </a:prstGeom>
          <a:noFill/>
          <a:ln w="9525">
            <a:noFill/>
            <a:miter lim="800000"/>
            <a:headEnd/>
            <a:tailEnd/>
          </a:ln>
        </p:spPr>
      </p:pic>
      <p:pic>
        <p:nvPicPr>
          <p:cNvPr id="50183" name="Picture 12" descr="svm"/>
          <p:cNvPicPr>
            <a:picLocks noChangeAspect="1" noChangeArrowheads="1"/>
          </p:cNvPicPr>
          <p:nvPr/>
        </p:nvPicPr>
        <p:blipFill>
          <a:blip r:embed="rId7"/>
          <a:srcRect l="34012"/>
          <a:stretch>
            <a:fillRect/>
          </a:stretch>
        </p:blipFill>
        <p:spPr bwMode="auto">
          <a:xfrm>
            <a:off x="6516688" y="3209925"/>
            <a:ext cx="2627312" cy="2798763"/>
          </a:xfrm>
          <a:prstGeom prst="rect">
            <a:avLst/>
          </a:prstGeom>
          <a:noFill/>
          <a:ln w="9525">
            <a:noFill/>
            <a:miter lim="800000"/>
            <a:headEnd/>
            <a:tailEnd/>
          </a:ln>
        </p:spPr>
      </p:pic>
      <p:sp>
        <p:nvSpPr>
          <p:cNvPr id="50184" name="Text Box 14"/>
          <p:cNvSpPr txBox="1">
            <a:spLocks noChangeArrowheads="1"/>
          </p:cNvSpPr>
          <p:nvPr/>
        </p:nvSpPr>
        <p:spPr bwMode="auto">
          <a:xfrm>
            <a:off x="3221038" y="4414838"/>
            <a:ext cx="3673475" cy="138430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Recognizing objects and categories, learning techniques</a:t>
            </a:r>
          </a:p>
        </p:txBody>
      </p:sp>
      <p:sp>
        <p:nvSpPr>
          <p:cNvPr id="9" name="Slide Number Placeholder 8"/>
          <p:cNvSpPr>
            <a:spLocks noGrp="1"/>
          </p:cNvSpPr>
          <p:nvPr>
            <p:ph type="sldNum" sz="quarter" idx="12"/>
          </p:nvPr>
        </p:nvSpPr>
        <p:spPr/>
        <p:txBody>
          <a:bodyPr/>
          <a:lstStyle/>
          <a:p>
            <a:fld id="{7071D534-EAF5-7340-9EBE-DE4DF80614A8}" type="slidenum">
              <a:rPr lang="en-US" smtClean="0"/>
              <a:pPr/>
              <a:t>5</a:t>
            </a:fld>
            <a:endParaRPr lang="en-US"/>
          </a:p>
        </p:txBody>
      </p:sp>
      <p:sp>
        <p:nvSpPr>
          <p:cNvPr id="11" name="TextBox 10"/>
          <p:cNvSpPr txBox="1"/>
          <p:nvPr/>
        </p:nvSpPr>
        <p:spPr>
          <a:xfrm>
            <a:off x="7620000" y="6550223"/>
            <a:ext cx="36576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9005327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50</a:t>
            </a:fld>
            <a:endParaRPr lang="en-US">
              <a:solidFill>
                <a:srgbClr val="000000"/>
              </a:solidFill>
            </a:endParaRPr>
          </a:p>
        </p:txBody>
      </p:sp>
    </p:spTree>
    <p:extLst>
      <p:ext uri="{BB962C8B-B14F-4D97-AF65-F5344CB8AC3E}">
        <p14:creationId xmlns:p14="http://schemas.microsoft.com/office/powerpoint/2010/main" val="13473266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113571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38658361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814971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54</a:t>
            </a:fld>
            <a:endParaRPr lang="en-US"/>
          </a:p>
        </p:txBody>
      </p:sp>
    </p:spTree>
    <p:extLst>
      <p:ext uri="{BB962C8B-B14F-4D97-AF65-F5344CB8AC3E}">
        <p14:creationId xmlns:p14="http://schemas.microsoft.com/office/powerpoint/2010/main" val="15688003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ext uri="{D42A27DB-BD31-4B8C-83A1-F6EECF244321}">
                <p14:modId xmlns:p14="http://schemas.microsoft.com/office/powerpoint/2010/main" val="3286073160"/>
              </p:ext>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15644" name="Equation" r:id="rId4" imgW="457200" imgH="228600" progId="Equation.3">
                  <p:embed/>
                </p:oleObj>
              </mc:Choice>
              <mc:Fallback>
                <p:oleObj name="Equation" r:id="rId4" imgW="457200" imgH="228600" progId="Equation.3">
                  <p:embed/>
                  <p:pic>
                    <p:nvPicPr>
                      <p:cNvPr id="0" name="Picture 3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ext uri="{D42A27DB-BD31-4B8C-83A1-F6EECF244321}">
                <p14:modId xmlns:p14="http://schemas.microsoft.com/office/powerpoint/2010/main" val="1894121299"/>
              </p:ext>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15645" name="Equation" r:id="rId6" imgW="457200" imgH="228600" progId="Equation.3">
                  <p:embed/>
                </p:oleObj>
              </mc:Choice>
              <mc:Fallback>
                <p:oleObj name="Equation" r:id="rId6" imgW="457200" imgH="228600" progId="Equation.3">
                  <p:embed/>
                  <p:pic>
                    <p:nvPicPr>
                      <p:cNvPr id="0" name="Picture 39"/>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15646" name="Equation" r:id="rId8" imgW="1701720" imgH="482400" progId="Equation.3">
                  <p:embed/>
                </p:oleObj>
              </mc:Choice>
              <mc:Fallback>
                <p:oleObj name="Equation" r:id="rId8" imgW="1701720" imgH="482400" progId="Equation.3">
                  <p:embed/>
                  <p:pic>
                    <p:nvPicPr>
                      <p:cNvPr id="0" name="Picture 40"/>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15647" name="Equation" r:id="rId10" imgW="2260440" imgH="1396800" progId="Equation.3">
                  <p:embed/>
                </p:oleObj>
              </mc:Choice>
              <mc:Fallback>
                <p:oleObj name="Equation" r:id="rId10" imgW="2260440" imgH="1396800" progId="Equation.3">
                  <p:embed/>
                  <p:pic>
                    <p:nvPicPr>
                      <p:cNvPr id="0" name="Picture 41"/>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55</a:t>
            </a:fld>
            <a:endParaRPr lang="en-US"/>
          </a:p>
        </p:txBody>
      </p:sp>
    </p:spTree>
    <p:extLst>
      <p:ext uri="{BB962C8B-B14F-4D97-AF65-F5344CB8AC3E}">
        <p14:creationId xmlns:p14="http://schemas.microsoft.com/office/powerpoint/2010/main" val="418428551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56</a:t>
            </a:fld>
            <a:endParaRPr lang="en-US"/>
          </a:p>
        </p:txBody>
      </p:sp>
    </p:spTree>
    <p:extLst>
      <p:ext uri="{BB962C8B-B14F-4D97-AF65-F5344CB8AC3E}">
        <p14:creationId xmlns:p14="http://schemas.microsoft.com/office/powerpoint/2010/main" val="6986175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57</a:t>
            </a:fld>
            <a:endParaRPr lang="de-DE"/>
          </a:p>
        </p:txBody>
      </p:sp>
    </p:spTree>
    <p:extLst>
      <p:ext uri="{BB962C8B-B14F-4D97-AF65-F5344CB8AC3E}">
        <p14:creationId xmlns:p14="http://schemas.microsoft.com/office/powerpoint/2010/main" val="816896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dirty="0">
                <a:solidFill>
                  <a:srgbClr val="000000"/>
                </a:solidFill>
                <a:cs typeface="Arial" charset="0"/>
              </a:rPr>
              <a:t>Mobile tourist </a:t>
            </a:r>
            <a:r>
              <a:rPr lang="en-US" sz="2400" b="1" dirty="0" smtClean="0">
                <a:solidFill>
                  <a:srgbClr val="000000"/>
                </a:solidFill>
                <a:cs typeface="Arial" charset="0"/>
              </a:rPr>
              <a:t>guide</a:t>
            </a: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Self-localization</a:t>
            </a:r>
            <a:endParaRPr lang="en-US" sz="2000" b="1" dirty="0">
              <a:solidFill>
                <a:srgbClr val="000000"/>
              </a:solidFill>
              <a:cs typeface="Arial" charset="0"/>
            </a:endParaRPr>
          </a:p>
          <a:p>
            <a:pPr defTabSz="914400" eaLnBrk="0" fontAlgn="base" hangingPunct="0">
              <a:spcBef>
                <a:spcPct val="0"/>
              </a:spcBef>
              <a:spcAft>
                <a:spcPct val="0"/>
              </a:spcAft>
              <a:buClr>
                <a:srgbClr val="000099"/>
              </a:buClr>
              <a:buFontTx/>
              <a:buChar char="•"/>
            </a:pPr>
            <a:r>
              <a:rPr lang="en-US" sz="2000" b="1" dirty="0" smtClean="0">
                <a:solidFill>
                  <a:srgbClr val="000000"/>
                </a:solidFill>
                <a:cs typeface="Arial" charset="0"/>
              </a:rPr>
              <a:t> </a:t>
            </a:r>
            <a:r>
              <a:rPr lang="en-US" sz="2000" b="1" dirty="0">
                <a:solidFill>
                  <a:srgbClr val="000000"/>
                </a:solidFill>
                <a:cs typeface="Arial" charset="0"/>
              </a:rPr>
              <a:t>Object/building recognition</a:t>
            </a:r>
          </a:p>
          <a:p>
            <a:pPr defTabSz="914400" eaLnBrk="0" fontAlgn="base" hangingPunct="0">
              <a:spcBef>
                <a:spcPct val="0"/>
              </a:spcBef>
              <a:spcAft>
                <a:spcPct val="0"/>
              </a:spcAft>
              <a:buClr>
                <a:srgbClr val="000099"/>
              </a:buClr>
              <a:buFontTx/>
              <a:buChar char="•"/>
            </a:pPr>
            <a:r>
              <a:rPr lang="en-US" sz="2000" b="1" dirty="0">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58</a:t>
            </a:fld>
            <a:endParaRPr lang="de-DE">
              <a:solidFill>
                <a:srgbClr val="000000"/>
              </a:solidFill>
            </a:endParaRPr>
          </a:p>
        </p:txBody>
      </p:sp>
    </p:spTree>
    <p:extLst>
      <p:ext uri="{BB962C8B-B14F-4D97-AF65-F5344CB8AC3E}">
        <p14:creationId xmlns:p14="http://schemas.microsoft.com/office/powerpoint/2010/main" val="11734873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59</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1203"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1204"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91583266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grpSp>
        <p:nvGrpSpPr>
          <p:cNvPr id="2" name="Group 10"/>
          <p:cNvGrpSpPr>
            <a:grpSpLocks/>
          </p:cNvGrpSpPr>
          <p:nvPr/>
        </p:nvGrpSpPr>
        <p:grpSpPr bwMode="auto">
          <a:xfrm>
            <a:off x="2286000"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373063" y="4889500"/>
            <a:ext cx="2298700" cy="12001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60</a:t>
            </a:fld>
            <a:endParaRPr lang="de-DE">
              <a:solidFill>
                <a:srgbClr val="000000"/>
              </a:solidFill>
            </a:endParaRPr>
          </a:p>
        </p:txBody>
      </p:sp>
    </p:spTree>
    <p:extLst>
      <p:ext uri="{BB962C8B-B14F-4D97-AF65-F5344CB8AC3E}">
        <p14:creationId xmlns:p14="http://schemas.microsoft.com/office/powerpoint/2010/main" val="2006712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idx="12"/>
          </p:nvPr>
        </p:nvSpPr>
        <p:spPr/>
        <p:txBody>
          <a:bodyPr/>
          <a:lstStyle/>
          <a:p>
            <a:fld id="{D58F9E31-BAEE-4B2A-AF01-5F5E8A6439DF}" type="slidenum">
              <a:rPr lang="en-US" smtClean="0"/>
              <a:pPr/>
              <a:t>61</a:t>
            </a:fld>
            <a:endParaRPr lang="en-US"/>
          </a:p>
        </p:txBody>
      </p:sp>
    </p:spTree>
    <p:extLst>
      <p:ext uri="{BB962C8B-B14F-4D97-AF65-F5344CB8AC3E}">
        <p14:creationId xmlns:p14="http://schemas.microsoft.com/office/powerpoint/2010/main" val="273105343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8920896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63</a:t>
            </a:fld>
            <a:endParaRPr lang="en-US">
              <a:solidFill>
                <a:srgbClr val="000000"/>
              </a:solidFill>
            </a:endParaRPr>
          </a:p>
        </p:txBody>
      </p:sp>
    </p:spTree>
    <p:extLst>
      <p:ext uri="{BB962C8B-B14F-4D97-AF65-F5344CB8AC3E}">
        <p14:creationId xmlns:p14="http://schemas.microsoft.com/office/powerpoint/2010/main" val="3287756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64</a:t>
            </a:fld>
            <a:endParaRPr lang="en-US">
              <a:solidFill>
                <a:srgbClr val="000000"/>
              </a:solidFill>
            </a:endParaRPr>
          </a:p>
        </p:txBody>
      </p:sp>
    </p:spTree>
    <p:extLst>
      <p:ext uri="{BB962C8B-B14F-4D97-AF65-F5344CB8AC3E}">
        <p14:creationId xmlns:p14="http://schemas.microsoft.com/office/powerpoint/2010/main" val="3351748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7162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65</a:t>
            </a:fld>
            <a:endParaRPr lang="en-US" dirty="0"/>
          </a:p>
        </p:txBody>
      </p:sp>
    </p:spTree>
    <p:extLst>
      <p:ext uri="{BB962C8B-B14F-4D97-AF65-F5344CB8AC3E}">
        <p14:creationId xmlns:p14="http://schemas.microsoft.com/office/powerpoint/2010/main" val="3417003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1"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66</a:t>
            </a:fld>
            <a:endParaRPr lang="en-US">
              <a:solidFill>
                <a:srgbClr val="000000"/>
              </a:solidFill>
            </a:endParaRPr>
          </a:p>
        </p:txBody>
      </p:sp>
    </p:spTree>
    <p:extLst>
      <p:ext uri="{BB962C8B-B14F-4D97-AF65-F5344CB8AC3E}">
        <p14:creationId xmlns:p14="http://schemas.microsoft.com/office/powerpoint/2010/main" val="940001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67</a:t>
            </a:fld>
            <a:endParaRPr lang="en-US">
              <a:solidFill>
                <a:srgbClr val="000000"/>
              </a:solidFill>
            </a:endParaRPr>
          </a:p>
        </p:txBody>
      </p:sp>
    </p:spTree>
    <p:extLst>
      <p:ext uri="{BB962C8B-B14F-4D97-AF65-F5344CB8AC3E}">
        <p14:creationId xmlns:p14="http://schemas.microsoft.com/office/powerpoint/2010/main" val="1191477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68</a:t>
            </a:fld>
            <a:endParaRPr lang="en-US"/>
          </a:p>
        </p:txBody>
      </p:sp>
    </p:spTree>
    <p:extLst>
      <p:ext uri="{BB962C8B-B14F-4D97-AF65-F5344CB8AC3E}">
        <p14:creationId xmlns:p14="http://schemas.microsoft.com/office/powerpoint/2010/main" val="407720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r>
              <a:rPr lang="en-US"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a:t>
            </a:r>
            <a:r>
              <a:rPr lang="en-US" dirty="0" smtClean="0">
                <a:solidFill>
                  <a:schemeClr val="bg2"/>
                </a:solidFill>
              </a:rPr>
              <a:t>Thursday</a:t>
            </a:r>
            <a:r>
              <a:rPr lang="en-US" dirty="0" smtClean="0">
                <a:solidFill>
                  <a:schemeClr val="bg2"/>
                </a:solidFill>
              </a:rPr>
              <a:t>!</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69</a:t>
            </a:fld>
            <a:endParaRPr lang="en-US" sz="1400" kern="1200" dirty="0">
              <a:solidFill>
                <a:srgbClr val="000000"/>
              </a:solidFill>
              <a:latin typeface="Arial"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r>
              <a:rPr lang="en-US" smtClean="0">
                <a:latin typeface="Arial" pitchFamily="34" charset="0"/>
                <a:cs typeface="Arial" pitchFamily="34" charset="0"/>
              </a:rPr>
              <a:t>Matching local features</a:t>
            </a:r>
          </a:p>
        </p:txBody>
      </p:sp>
      <p:pic>
        <p:nvPicPr>
          <p:cNvPr id="52227" name="Content Placeholder 3" descr="building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325563"/>
            <a:ext cx="4064000" cy="3048000"/>
          </a:xfrm>
        </p:spPr>
      </p:pic>
      <p:pic>
        <p:nvPicPr>
          <p:cNvPr id="52228" name="Picture 4" descr="build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49363"/>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building2_siftpatches.jpg"/>
          <p:cNvPicPr>
            <a:picLocks noChangeAspect="1"/>
          </p:cNvPicPr>
          <p:nvPr/>
        </p:nvPicPr>
        <p:blipFill>
          <a:blip r:embed="rId5">
            <a:extLst>
              <a:ext uri="{28A0092B-C50C-407E-A947-70E740481C1C}">
                <a14:useLocalDpi xmlns:a14="http://schemas.microsoft.com/office/drawing/2010/main" val="0"/>
              </a:ext>
            </a:extLst>
          </a:blip>
          <a:srcRect l="9975" t="5734" r="10223" b="8244"/>
          <a:stretch>
            <a:fillRect/>
          </a:stretch>
        </p:blipFill>
        <p:spPr bwMode="auto">
          <a:xfrm>
            <a:off x="4800600" y="1344613"/>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building1_siftpatches.jpg"/>
          <p:cNvPicPr>
            <a:picLocks noChangeAspect="1"/>
          </p:cNvPicPr>
          <p:nvPr/>
        </p:nvPicPr>
        <p:blipFill>
          <a:blip r:embed="rId6">
            <a:extLst>
              <a:ext uri="{28A0092B-C50C-407E-A947-70E740481C1C}">
                <a14:useLocalDpi xmlns:a14="http://schemas.microsoft.com/office/drawing/2010/main" val="0"/>
              </a:ext>
            </a:extLst>
          </a:blip>
          <a:srcRect l="9975" t="3943" r="10223" b="8601"/>
          <a:stretch>
            <a:fillRect/>
          </a:stretch>
        </p:blipFill>
        <p:spPr bwMode="auto">
          <a:xfrm>
            <a:off x="457200" y="1325563"/>
            <a:ext cx="40386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rot="-297055">
            <a:off x="2305050" y="2527300"/>
            <a:ext cx="377825" cy="449263"/>
          </a:xfrm>
          <a:prstGeom prst="rect">
            <a:avLst/>
          </a:prstGeom>
          <a:noFill/>
          <a:ln w="571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pitchFamily="34" charset="0"/>
            </a:endParaRPr>
          </a:p>
        </p:txBody>
      </p:sp>
      <p:cxnSp>
        <p:nvCxnSpPr>
          <p:cNvPr id="15" name="Straight Arrow Connector 14"/>
          <p:cNvCxnSpPr>
            <a:cxnSpLocks noChangeShapeType="1"/>
          </p:cNvCxnSpPr>
          <p:nvPr/>
        </p:nvCxnSpPr>
        <p:spPr bwMode="auto">
          <a:xfrm flipV="1">
            <a:off x="2971800" y="2087563"/>
            <a:ext cx="2743200" cy="5334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a:off x="2971800" y="2620963"/>
            <a:ext cx="2895600" cy="3048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a:off x="2971800" y="2620963"/>
            <a:ext cx="2971800" cy="990600"/>
          </a:xfrm>
          <a:prstGeom prst="straightConnector1">
            <a:avLst/>
          </a:prstGeom>
          <a:noFill/>
          <a:ln w="5715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21" name="TextBox 20"/>
          <p:cNvSpPr txBox="1">
            <a:spLocks noChangeArrowheads="1"/>
          </p:cNvSpPr>
          <p:nvPr/>
        </p:nvSpPr>
        <p:spPr bwMode="auto">
          <a:xfrm>
            <a:off x="3733800" y="1684338"/>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4000" b="1" smtClean="0">
                <a:solidFill>
                  <a:srgbClr val="000000"/>
                </a:solidFill>
              </a:rPr>
              <a:t>?</a:t>
            </a:r>
          </a:p>
        </p:txBody>
      </p:sp>
      <p:sp>
        <p:nvSpPr>
          <p:cNvPr id="22" name="TextBox 21"/>
          <p:cNvSpPr txBox="1">
            <a:spLocks noChangeArrowheads="1"/>
          </p:cNvSpPr>
          <p:nvPr/>
        </p:nvSpPr>
        <p:spPr bwMode="auto">
          <a:xfrm>
            <a:off x="685800" y="4754563"/>
            <a:ext cx="80010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pPr>
            <a:r>
              <a:rPr lang="en-US" sz="2400" smtClean="0">
                <a:solidFill>
                  <a:srgbClr val="000000"/>
                </a:solidFill>
              </a:rPr>
              <a:t>To generate </a:t>
            </a:r>
            <a:r>
              <a:rPr lang="en-US" sz="2400" b="1" smtClean="0">
                <a:solidFill>
                  <a:srgbClr val="000000"/>
                </a:solidFill>
              </a:rPr>
              <a:t>candidate matches</a:t>
            </a:r>
            <a:r>
              <a:rPr lang="en-US" sz="2400" smtClean="0">
                <a:solidFill>
                  <a:srgbClr val="000000"/>
                </a:solidFill>
              </a:rPr>
              <a:t>, find patches that have the most similar appearance (e.g., lowest SSD)</a:t>
            </a:r>
          </a:p>
          <a:p>
            <a:pPr eaLnBrk="0" fontAlgn="base" hangingPunct="0">
              <a:spcBef>
                <a:spcPct val="0"/>
              </a:spcBef>
              <a:spcAft>
                <a:spcPts val="600"/>
              </a:spcAft>
            </a:pPr>
            <a:r>
              <a:rPr lang="en-US" sz="2400" smtClean="0">
                <a:solidFill>
                  <a:srgbClr val="000000"/>
                </a:solidFill>
              </a:rPr>
              <a:t>Simplest approach: compare them all, take the closest (or closest k, or within a thresholded distance)</a:t>
            </a:r>
          </a:p>
        </p:txBody>
      </p:sp>
      <p:sp>
        <p:nvSpPr>
          <p:cNvPr id="52237" name="TextBox 22"/>
          <p:cNvSpPr txBox="1">
            <a:spLocks noChangeArrowheads="1"/>
          </p:cNvSpPr>
          <p:nvPr/>
        </p:nvSpPr>
        <p:spPr bwMode="auto">
          <a:xfrm>
            <a:off x="1981200" y="43846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1</a:t>
            </a:r>
          </a:p>
        </p:txBody>
      </p:sp>
      <p:sp>
        <p:nvSpPr>
          <p:cNvPr id="52238" name="TextBox 23"/>
          <p:cNvSpPr txBox="1">
            <a:spLocks noChangeArrowheads="1"/>
          </p:cNvSpPr>
          <p:nvPr/>
        </p:nvSpPr>
        <p:spPr bwMode="auto">
          <a:xfrm>
            <a:off x="6400800" y="437356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Image 2</a:t>
            </a:r>
          </a:p>
        </p:txBody>
      </p:sp>
      <p:sp>
        <p:nvSpPr>
          <p:cNvPr id="17" name="TextBox 16"/>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179903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69850"/>
            <a:ext cx="8229600" cy="1143000"/>
          </a:xfrm>
        </p:spPr>
        <p:txBody>
          <a:bodyPr/>
          <a:lstStyle/>
          <a:p>
            <a:r>
              <a:rPr lang="en-US" smtClean="0"/>
              <a:t>Indexing local features</a:t>
            </a:r>
          </a:p>
        </p:txBody>
      </p:sp>
      <p:pic>
        <p:nvPicPr>
          <p:cNvPr id="22" name="Picture 21" descr="building2_siftpatches.jpg"/>
          <p:cNvPicPr>
            <a:picLocks noChangeAspect="1"/>
          </p:cNvPicPr>
          <p:nvPr/>
        </p:nvPicPr>
        <p:blipFill>
          <a:blip r:embed="rId3">
            <a:extLst>
              <a:ext uri="{28A0092B-C50C-407E-A947-70E740481C1C}">
                <a14:useLocalDpi xmlns:a14="http://schemas.microsoft.com/office/drawing/2010/main" val="0"/>
              </a:ext>
            </a:extLst>
          </a:blip>
          <a:srcRect l="9975" t="5734" r="10223" b="8244"/>
          <a:stretch>
            <a:fillRect/>
          </a:stretch>
        </p:blipFill>
        <p:spPr bwMode="auto">
          <a:xfrm>
            <a:off x="609600" y="43434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auto">
          <a:xfrm rot="5400000">
            <a:off x="4506913" y="6237288"/>
            <a:ext cx="762000" cy="784225"/>
          </a:xfrm>
          <a:prstGeom prst="rect">
            <a:avLst/>
          </a:prstGeom>
          <a:noFill/>
          <a:ln w="9525">
            <a:noFill/>
            <a:miter lim="800000"/>
            <a:headEnd/>
            <a:tailEnd/>
          </a:ln>
        </p:spPr>
        <p:txBody>
          <a:bodyPr wrap="none">
            <a:spAutoFit/>
          </a:bodyPr>
          <a:lstStyle/>
          <a:p>
            <a:pPr>
              <a:defRPr/>
            </a:pPr>
            <a:r>
              <a:rPr lang="en-US" sz="4500" b="1" kern="0" dirty="0">
                <a:solidFill>
                  <a:srgbClr val="000000"/>
                </a:solidFill>
              </a:rPr>
              <a:t>…</a:t>
            </a:r>
          </a:p>
        </p:txBody>
      </p:sp>
      <p:pic>
        <p:nvPicPr>
          <p:cNvPr id="25"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39375" t="52499" r="41875" b="25000"/>
          <a:stretch>
            <a:fillRect/>
          </a:stretch>
        </p:blipFill>
        <p:spPr bwMode="auto">
          <a:xfrm>
            <a:off x="4513263" y="4495800"/>
            <a:ext cx="592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a:off x="4495800" y="5181600"/>
            <a:ext cx="558800" cy="45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Content Placeholder 3" descr="building2.jpg"/>
          <p:cNvPicPr>
            <a:picLocks noChangeAspect="1"/>
          </p:cNvPicPr>
          <p:nvPr/>
        </p:nvPicPr>
        <p:blipFill>
          <a:blip r:embed="rId4" cstate="print">
            <a:extLst>
              <a:ext uri="{28A0092B-C50C-407E-A947-70E740481C1C}">
                <a14:useLocalDpi xmlns:a14="http://schemas.microsoft.com/office/drawing/2010/main" val="0"/>
              </a:ext>
            </a:extLst>
          </a:blip>
          <a:srcRect t="72945" r="79361"/>
          <a:stretch>
            <a:fillRect/>
          </a:stretch>
        </p:blipFill>
        <p:spPr bwMode="auto">
          <a:xfrm>
            <a:off x="4495800" y="5791200"/>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a:cxnSpLocks noChangeShapeType="1"/>
          </p:cNvCxnSpPr>
          <p:nvPr/>
        </p:nvCxnSpPr>
        <p:spPr bwMode="auto">
          <a:xfrm>
            <a:off x="2608263" y="5025189"/>
            <a:ext cx="1905000" cy="533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flipV="1">
            <a:off x="1219200" y="6019800"/>
            <a:ext cx="3429000" cy="29527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0" name="Straight Arrow Connector 29"/>
          <p:cNvCxnSpPr>
            <a:cxnSpLocks noChangeShapeType="1"/>
          </p:cNvCxnSpPr>
          <p:nvPr/>
        </p:nvCxnSpPr>
        <p:spPr bwMode="auto">
          <a:xfrm flipV="1">
            <a:off x="1676400" y="4800600"/>
            <a:ext cx="297180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Double Bracket 17"/>
          <p:cNvSpPr>
            <a:spLocks noChangeArrowheads="1"/>
          </p:cNvSpPr>
          <p:nvPr/>
        </p:nvSpPr>
        <p:spPr bwMode="auto">
          <a:xfrm>
            <a:off x="3810000" y="1143000"/>
            <a:ext cx="1905000" cy="5486400"/>
          </a:xfrm>
          <a:prstGeom prst="bracketPair">
            <a:avLst>
              <a:gd name="adj" fmla="val 16667"/>
            </a:avLst>
          </a:prstGeom>
          <a:noFill/>
          <a:ln w="57150" algn="ctr">
            <a:solidFill>
              <a:srgbClr val="000000"/>
            </a:solidFill>
            <a:round/>
            <a:headEnd/>
            <a:tailEnd/>
          </a:ln>
        </p:spPr>
        <p:txBody>
          <a:bodyPr/>
          <a:lstStyle/>
          <a:p>
            <a:pPr>
              <a:defRPr/>
            </a:pPr>
            <a:endParaRPr lang="en-US" kern="0">
              <a:solidFill>
                <a:sysClr val="windowText" lastClr="000000"/>
              </a:solidFill>
            </a:endParaRPr>
          </a:p>
        </p:txBody>
      </p:sp>
      <p:grpSp>
        <p:nvGrpSpPr>
          <p:cNvPr id="3" name="Group 9"/>
          <p:cNvGrpSpPr/>
          <p:nvPr/>
        </p:nvGrpSpPr>
        <p:grpSpPr>
          <a:xfrm>
            <a:off x="512763" y="1600200"/>
            <a:ext cx="3103203" cy="2286000"/>
            <a:chOff x="512763" y="1600200"/>
            <a:chExt cx="3103203" cy="2286000"/>
          </a:xfrm>
        </p:grpSpPr>
        <p:pic>
          <p:nvPicPr>
            <p:cNvPr id="2" name="Picture 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2763" y="1600200"/>
              <a:ext cx="3048000" cy="2286000"/>
            </a:xfrm>
            <a:prstGeom prst="rect">
              <a:avLst/>
            </a:prstGeom>
            <a:ln>
              <a:solidFill>
                <a:schemeClr val="bg2"/>
              </a:solidFill>
            </a:ln>
          </p:spPr>
        </p:pic>
        <p:sp>
          <p:nvSpPr>
            <p:cNvPr id="6" name="Rectangle 5"/>
            <p:cNvSpPr/>
            <p:nvPr/>
          </p:nvSpPr>
          <p:spPr bwMode="auto">
            <a:xfrm rot="959486">
              <a:off x="1011416" y="22782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rot="360849">
              <a:off x="1163816" y="2430677"/>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19794519">
              <a:off x="1339511" y="2139627"/>
              <a:ext cx="1214576" cy="109795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21022288">
              <a:off x="2049010" y="2245107"/>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1022288">
              <a:off x="2201410" y="283310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21022288">
              <a:off x="2856278" y="26377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21022288">
              <a:off x="3008678" y="1951921"/>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1573310">
              <a:off x="672084" y="2751252"/>
              <a:ext cx="609999" cy="621524"/>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634749">
              <a:off x="1557278" y="2565682"/>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634749">
              <a:off x="1709678" y="3153676"/>
              <a:ext cx="607288" cy="548978"/>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pic>
        <p:nvPicPr>
          <p:cNvPr id="42" name="Content Placeholder 3" descr="building2.jpg"/>
          <p:cNvPicPr>
            <a:picLocks noChangeAspect="1"/>
          </p:cNvPicPr>
          <p:nvPr/>
        </p:nvPicPr>
        <p:blipFill>
          <a:blip r:embed="rId4">
            <a:extLst>
              <a:ext uri="{28A0092B-C50C-407E-A947-70E740481C1C}">
                <a14:useLocalDpi xmlns:a14="http://schemas.microsoft.com/office/drawing/2010/main" val="0"/>
              </a:ext>
            </a:extLst>
          </a:blip>
          <a:srcRect l="65625" t="25000" r="13750" b="52499"/>
          <a:stretch>
            <a:fillRect/>
          </a:stretch>
        </p:blipFill>
        <p:spPr bwMode="auto">
          <a:xfrm rot="5400000">
            <a:off x="4415725" y="3435925"/>
            <a:ext cx="693550" cy="67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3" name="Straight Arrow Connector 42"/>
          <p:cNvCxnSpPr>
            <a:cxnSpLocks noChangeShapeType="1"/>
          </p:cNvCxnSpPr>
          <p:nvPr/>
        </p:nvCxnSpPr>
        <p:spPr bwMode="auto">
          <a:xfrm>
            <a:off x="3159922" y="2514600"/>
            <a:ext cx="1679865" cy="13033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45" name="Content Placeholder 3" descr="building2.jp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39375" t="52499" r="41875" b="25000"/>
          <a:stretch>
            <a:fillRect/>
          </a:stretch>
        </p:blipFill>
        <p:spPr bwMode="auto">
          <a:xfrm>
            <a:off x="4422650" y="2400430"/>
            <a:ext cx="734435" cy="6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p:cNvCxnSpPr>
            <a:cxnSpLocks noChangeShapeType="1"/>
          </p:cNvCxnSpPr>
          <p:nvPr/>
        </p:nvCxnSpPr>
        <p:spPr bwMode="auto">
          <a:xfrm>
            <a:off x="2057400" y="2690019"/>
            <a:ext cx="2667000" cy="23019"/>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47" name="Picture 6" descr="building1_siftpatches.jpg"/>
          <p:cNvPicPr>
            <a:picLocks noChangeAspect="1"/>
          </p:cNvPicPr>
          <p:nvPr/>
        </p:nvPicPr>
        <p:blipFill>
          <a:blip r:embed="rId6" cstate="print">
            <a:extLst>
              <a:ext uri="{28A0092B-C50C-407E-A947-70E740481C1C}">
                <a14:useLocalDpi xmlns:a14="http://schemas.microsoft.com/office/drawing/2010/main" val="0"/>
              </a:ext>
            </a:extLst>
          </a:blip>
          <a:srcRect l="9975" t="3943" r="10223" b="8601"/>
          <a:stretch>
            <a:fillRect/>
          </a:stretch>
        </p:blipFill>
        <p:spPr bwMode="auto">
          <a:xfrm>
            <a:off x="6292517" y="2845358"/>
            <a:ext cx="2514600" cy="191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Arrow Connector 47"/>
          <p:cNvCxnSpPr>
            <a:cxnSpLocks noChangeShapeType="1"/>
          </p:cNvCxnSpPr>
          <p:nvPr/>
        </p:nvCxnSpPr>
        <p:spPr bwMode="auto">
          <a:xfrm flipH="1">
            <a:off x="4887914" y="4122550"/>
            <a:ext cx="2351086" cy="639950"/>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44" name="TextBox 4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9" name="Slide Number Placeholder 48"/>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551581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txBox="1">
            <a:spLocks/>
          </p:cNvSpPr>
          <p:nvPr/>
        </p:nvSpPr>
        <p:spPr bwMode="auto">
          <a:xfrm>
            <a:off x="457200" y="33338"/>
            <a:ext cx="82296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4400" kern="0" dirty="0">
                <a:solidFill>
                  <a:srgbClr val="000000"/>
                </a:solidFill>
                <a:latin typeface="+mj-lt"/>
              </a:rPr>
              <a:t>Indexing local features</a:t>
            </a:r>
          </a:p>
        </p:txBody>
      </p:sp>
      <p:sp>
        <p:nvSpPr>
          <p:cNvPr id="60421" name="Content Placeholder 4"/>
          <p:cNvSpPr>
            <a:spLocks noGrp="1"/>
          </p:cNvSpPr>
          <p:nvPr>
            <p:ph idx="4294967295"/>
          </p:nvPr>
        </p:nvSpPr>
        <p:spPr>
          <a:xfrm>
            <a:off x="457200" y="1274763"/>
            <a:ext cx="8229600" cy="1312862"/>
          </a:xfrm>
        </p:spPr>
        <p:txBody>
          <a:bodyPr>
            <a:normAutofit/>
          </a:bodyPr>
          <a:lstStyle/>
          <a:p>
            <a:pPr eaLnBrk="1" hangingPunct="1"/>
            <a:r>
              <a:rPr lang="en-US" sz="2800" dirty="0" smtClean="0">
                <a:cs typeface="Arial" pitchFamily="34" charset="0"/>
              </a:rPr>
              <a:t>Each patch / region has a descriptor, which is a point in some high-dimensional feature space (e.g., SIFT)</a:t>
            </a:r>
          </a:p>
          <a:p>
            <a:pPr eaLnBrk="1" hangingPunct="1"/>
            <a:endParaRPr lang="en-US" sz="2800" dirty="0" smtClean="0">
              <a:latin typeface="Arial" pitchFamily="34" charset="0"/>
              <a:cs typeface="Arial" pitchFamily="34" charset="0"/>
            </a:endParaRPr>
          </a:p>
        </p:txBody>
      </p:sp>
      <p:sp>
        <p:nvSpPr>
          <p:cNvPr id="60419"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latin typeface="Arial" pitchFamily="34" charset="0"/>
            </a:endParaRPr>
          </a:p>
        </p:txBody>
      </p:sp>
      <p:sp>
        <p:nvSpPr>
          <p:cNvPr id="2" name="Rectangle 1"/>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1" name="Rectangle 30"/>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5" name="Rectangle 34"/>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rot="4100336">
            <a:off x="1827677"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2" name="Rectangle 41"/>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657600" y="5112603"/>
            <a:ext cx="2362200" cy="830997"/>
          </a:xfrm>
          <a:prstGeom prst="rect">
            <a:avLst/>
          </a:prstGeom>
          <a:noFill/>
        </p:spPr>
        <p:txBody>
          <a:bodyPr wrap="square" rtlCol="0">
            <a:spAutoFit/>
          </a:bodyPr>
          <a:lstStyle/>
          <a:p>
            <a:pPr algn="ctr"/>
            <a:r>
              <a:rPr lang="en-US" sz="2400" dirty="0" smtClean="0"/>
              <a:t>Descriptor’s feature space</a:t>
            </a:r>
            <a:endParaRPr lang="en-US" sz="2400" dirty="0"/>
          </a:p>
        </p:txBody>
      </p:sp>
      <p:cxnSp>
        <p:nvCxnSpPr>
          <p:cNvPr id="5" name="Straight Arrow Connector 4"/>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Oval 14"/>
          <p:cNvSpPr/>
          <p:nvPr/>
        </p:nvSpPr>
        <p:spPr bwMode="auto">
          <a:xfrm>
            <a:off x="4038600" y="33528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7" name="Oval 56"/>
          <p:cNvSpPr/>
          <p:nvPr/>
        </p:nvSpPr>
        <p:spPr bwMode="auto">
          <a:xfrm>
            <a:off x="4191000" y="3505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8" name="Oval 57"/>
          <p:cNvSpPr/>
          <p:nvPr/>
        </p:nvSpPr>
        <p:spPr bwMode="auto">
          <a:xfrm>
            <a:off x="4267200" y="3276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9" name="Oval 58"/>
          <p:cNvSpPr/>
          <p:nvPr/>
        </p:nvSpPr>
        <p:spPr bwMode="auto">
          <a:xfrm>
            <a:off x="4572000" y="37568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Oval 59"/>
          <p:cNvSpPr/>
          <p:nvPr/>
        </p:nvSpPr>
        <p:spPr bwMode="auto">
          <a:xfrm>
            <a:off x="4800600" y="38862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Oval 60"/>
          <p:cNvSpPr/>
          <p:nvPr/>
        </p:nvSpPr>
        <p:spPr bwMode="auto">
          <a:xfrm>
            <a:off x="4953000" y="36576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2" name="Oval 61"/>
          <p:cNvSpPr/>
          <p:nvPr/>
        </p:nvSpPr>
        <p:spPr bwMode="auto">
          <a:xfrm>
            <a:off x="5105400" y="3200400"/>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3" name="Oval 62"/>
          <p:cNvSpPr/>
          <p:nvPr/>
        </p:nvSpPr>
        <p:spPr bwMode="auto">
          <a:xfrm>
            <a:off x="5257800" y="34520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4" name="Oval 63"/>
          <p:cNvSpPr/>
          <p:nvPr/>
        </p:nvSpPr>
        <p:spPr bwMode="auto">
          <a:xfrm>
            <a:off x="5410200" y="3909287"/>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5" name="Oval 64"/>
          <p:cNvSpPr/>
          <p:nvPr/>
        </p:nvSpPr>
        <p:spPr bwMode="auto">
          <a:xfrm>
            <a:off x="4541322" y="4302113"/>
            <a:ext cx="152400" cy="12931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cxnSp>
        <p:nvCxnSpPr>
          <p:cNvPr id="17" name="Curved Connector 16"/>
          <p:cNvCxnSpPr>
            <a:endCxn id="59" idx="2"/>
          </p:cNvCxnSpPr>
          <p:nvPr/>
        </p:nvCxnSpPr>
        <p:spPr bwMode="auto">
          <a:xfrm>
            <a:off x="1674405" y="3405913"/>
            <a:ext cx="2897595" cy="415631"/>
          </a:xfrm>
          <a:prstGeom prst="curved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Curved Connector 18"/>
          <p:cNvCxnSpPr>
            <a:endCxn id="60" idx="3"/>
          </p:cNvCxnSpPr>
          <p:nvPr/>
        </p:nvCxnSpPr>
        <p:spPr bwMode="auto">
          <a:xfrm flipV="1">
            <a:off x="2371112" y="3996576"/>
            <a:ext cx="2451806" cy="581158"/>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3" name="TextBox 42"/>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4" name="Slide Number Placeholder 43"/>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619276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noFill/>
        <a:ln w="12700" cap="sq" cmpd="sng" algn="ctr">
          <a:solidFill>
            <a:schemeClr val="bg2"/>
          </a:solidFill>
          <a:prstDash val="solid"/>
          <a:round/>
          <a:headEnd type="none" w="sm" len="sm"/>
          <a:tailEnd type="none" w="sm" len="sm"/>
        </a:ln>
        <a:effectLst/>
      </a:spPr>
      <a:bodyPr vert="horz" wrap="non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3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3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3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3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3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3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4329</TotalTime>
  <Words>2911</Words>
  <Application>Microsoft Macintosh PowerPoint</Application>
  <PresentationFormat>On-screen Show (4:3)</PresentationFormat>
  <Paragraphs>525</Paragraphs>
  <Slides>69</Slides>
  <Notes>52</Notes>
  <HiddenSlides>0</HiddenSlides>
  <MMClips>0</MMClips>
  <ScaleCrop>false</ScaleCrop>
  <HeadingPairs>
    <vt:vector size="6" baseType="variant">
      <vt:variant>
        <vt:lpstr>Theme</vt:lpstr>
      </vt:variant>
      <vt:variant>
        <vt:i4>14</vt:i4>
      </vt:variant>
      <vt:variant>
        <vt:lpstr>Embedded OLE Servers</vt:lpstr>
      </vt:variant>
      <vt:variant>
        <vt:i4>1</vt:i4>
      </vt:variant>
      <vt:variant>
        <vt:lpstr>Slide Titles</vt:lpstr>
      </vt:variant>
      <vt:variant>
        <vt:i4>69</vt:i4>
      </vt:variant>
    </vt:vector>
  </HeadingPairs>
  <TitlesOfParts>
    <vt:vector size="84" baseType="lpstr">
      <vt:lpstr>18_Default Design</vt:lpstr>
      <vt:lpstr>Default Design</vt:lpstr>
      <vt:lpstr>2_bernt</vt:lpstr>
      <vt:lpstr>2_Office Theme</vt:lpstr>
      <vt:lpstr>3_Office Theme</vt:lpstr>
      <vt:lpstr>8_Default Design</vt:lpstr>
      <vt:lpstr>Office Theme</vt:lpstr>
      <vt:lpstr>7_Office Theme</vt:lpstr>
      <vt:lpstr>6_Default Design</vt:lpstr>
      <vt:lpstr>1_Blank Presentation</vt:lpstr>
      <vt:lpstr>3_Blank Presentation</vt:lpstr>
      <vt:lpstr>3_bernt</vt:lpstr>
      <vt:lpstr>4_bernt</vt:lpstr>
      <vt:lpstr>11_Default Design</vt:lpstr>
      <vt:lpstr>Equation</vt:lpstr>
      <vt:lpstr>Indexing local features and instance recognition May 16th, 2017</vt:lpstr>
      <vt:lpstr>Announcements</vt:lpstr>
      <vt:lpstr>Recap: Features and filters</vt:lpstr>
      <vt:lpstr>Recap: Grouping &amp; fitting</vt:lpstr>
      <vt:lpstr>Recognition and learning</vt:lpstr>
      <vt:lpstr>Matching local features</vt:lpstr>
      <vt:lpstr>Matching local features</vt:lpstr>
      <vt:lpstr>Indexing local features</vt:lpstr>
      <vt:lpstr>PowerPoint Presentation</vt:lpstr>
      <vt:lpstr>Indexing local features</vt:lpstr>
      <vt:lpstr>Indexing local features</vt:lpstr>
      <vt:lpstr>Indexing local features:  inverted file index</vt:lpstr>
      <vt:lpstr>Text retrieval vs. image search</vt:lpstr>
      <vt:lpstr>Visual words: main idea</vt:lpstr>
      <vt:lpstr>PowerPoint Presentation</vt:lpstr>
      <vt:lpstr>PowerPoint Presentation</vt:lpstr>
      <vt:lpstr>PowerPoint Presentation</vt:lpstr>
      <vt:lpstr>PowerPoint Presentation</vt:lpstr>
      <vt:lpstr>PowerPoint Presentation</vt:lpstr>
      <vt:lpstr>Visual words</vt:lpstr>
      <vt:lpstr>Visual words</vt:lpstr>
      <vt:lpstr>PowerPoint Presentation</vt:lpstr>
      <vt:lpstr>Recall: Texture representation example</vt:lpstr>
      <vt:lpstr>Visual vocabulary formation</vt:lpstr>
      <vt:lpstr>Inverted file index</vt:lpstr>
      <vt:lpstr>PowerPoint Presentation</vt:lpstr>
      <vt:lpstr>PowerPoint Presentation</vt:lpstr>
      <vt:lpstr>Analogy to documents</vt:lpstr>
      <vt:lpstr>PowerPoint Presentation</vt:lpstr>
      <vt:lpstr>Bags of visual words</vt:lpstr>
      <vt:lpstr>Comparing bags of words</vt:lpstr>
      <vt:lpstr>PowerPoint Presentation</vt:lpstr>
      <vt:lpstr>PowerPoint Presentation</vt:lpstr>
      <vt:lpstr>Scoring retrieval quality</vt:lpstr>
      <vt:lpstr>Vocabulary Trees: hierarchical clustering for large vocabularies</vt:lpstr>
      <vt:lpstr>Vocabulary Tree</vt:lpstr>
      <vt:lpstr>Vocabulary Tree</vt:lpstr>
      <vt:lpstr>Vocabulary Tree</vt:lpstr>
      <vt:lpstr>Vocabulary Tree</vt:lpstr>
      <vt:lpstr>Vocabulary Tree</vt:lpstr>
      <vt:lpstr>PowerPoint Presentation</vt:lpstr>
      <vt:lpstr>Vocabulary Tree</vt:lpstr>
      <vt:lpstr>Bags of words: pros and cons</vt:lpstr>
      <vt:lpstr>Summary So Far</vt:lpstr>
      <vt:lpstr>Instance recognition</vt:lpstr>
      <vt:lpstr>Instance recognition: remaining issues</vt:lpstr>
      <vt:lpstr>Instance recognition: remaining issues</vt:lpstr>
      <vt:lpstr>Instance recognition: remaining issues</vt:lpstr>
      <vt:lpstr>Vocabulary size</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PowerPoint Presentation</vt:lpstr>
      <vt:lpstr>Spatial Verification: two basic strategies</vt:lpstr>
      <vt:lpstr>Voting: Generalized Hough Transform</vt:lpstr>
      <vt:lpstr>Voting: Generalized Hough Transform</vt:lpstr>
      <vt:lpstr>Gen Hough Transform details (Lowe’s system)</vt:lpstr>
      <vt:lpstr>PowerPoint Presentation</vt:lpstr>
      <vt:lpstr>Recall: difficulties of voting</vt:lpstr>
      <vt:lpstr>PowerPoint Presentation</vt:lpstr>
      <vt:lpstr>Questions?</vt:lpstr>
    </vt:vector>
  </TitlesOfParts>
  <Company>UT-Austin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Yong Jae Lee</cp:lastModifiedBy>
  <cp:revision>77</cp:revision>
  <cp:lastPrinted>2015-05-14T23:33:25Z</cp:lastPrinted>
  <dcterms:created xsi:type="dcterms:W3CDTF">2013-10-22T13:07:09Z</dcterms:created>
  <dcterms:modified xsi:type="dcterms:W3CDTF">2017-05-16T18:42:35Z</dcterms:modified>
</cp:coreProperties>
</file>