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85" r:id="rId2"/>
    <p:sldMasterId id="2147484299" r:id="rId3"/>
    <p:sldMasterId id="2147484311" r:id="rId4"/>
    <p:sldMasterId id="2147484813" r:id="rId5"/>
    <p:sldMasterId id="2147484825" r:id="rId6"/>
    <p:sldMasterId id="2147484837" r:id="rId7"/>
    <p:sldMasterId id="2147484849" r:id="rId8"/>
    <p:sldMasterId id="2147484861" r:id="rId9"/>
    <p:sldMasterId id="2147484873" r:id="rId10"/>
    <p:sldMasterId id="2147484887" r:id="rId11"/>
    <p:sldMasterId id="2147484911" r:id="rId12"/>
    <p:sldMasterId id="2147484972" r:id="rId13"/>
  </p:sldMasterIdLst>
  <p:notesMasterIdLst>
    <p:notesMasterId r:id="rId96"/>
  </p:notesMasterIdLst>
  <p:handoutMasterIdLst>
    <p:handoutMasterId r:id="rId97"/>
  </p:handoutMasterIdLst>
  <p:sldIdLst>
    <p:sldId id="837" r:id="rId14"/>
    <p:sldId id="698" r:id="rId15"/>
    <p:sldId id="820" r:id="rId16"/>
    <p:sldId id="821" r:id="rId17"/>
    <p:sldId id="822" r:id="rId18"/>
    <p:sldId id="823" r:id="rId19"/>
    <p:sldId id="824" r:id="rId20"/>
    <p:sldId id="825" r:id="rId21"/>
    <p:sldId id="826" r:id="rId22"/>
    <p:sldId id="835" r:id="rId23"/>
    <p:sldId id="836" r:id="rId24"/>
    <p:sldId id="827" r:id="rId25"/>
    <p:sldId id="828" r:id="rId26"/>
    <p:sldId id="829" r:id="rId27"/>
    <p:sldId id="830" r:id="rId28"/>
    <p:sldId id="831" r:id="rId29"/>
    <p:sldId id="832" r:id="rId30"/>
    <p:sldId id="833" r:id="rId31"/>
    <p:sldId id="834" r:id="rId32"/>
    <p:sldId id="727" r:id="rId33"/>
    <p:sldId id="728" r:id="rId34"/>
    <p:sldId id="818" r:id="rId35"/>
    <p:sldId id="774" r:id="rId36"/>
    <p:sldId id="775" r:id="rId37"/>
    <p:sldId id="776" r:id="rId38"/>
    <p:sldId id="777" r:id="rId39"/>
    <p:sldId id="778" r:id="rId40"/>
    <p:sldId id="779" r:id="rId41"/>
    <p:sldId id="502" r:id="rId42"/>
    <p:sldId id="539" r:id="rId43"/>
    <p:sldId id="815" r:id="rId44"/>
    <p:sldId id="791" r:id="rId45"/>
    <p:sldId id="792" r:id="rId46"/>
    <p:sldId id="793" r:id="rId47"/>
    <p:sldId id="794" r:id="rId48"/>
    <p:sldId id="795" r:id="rId49"/>
    <p:sldId id="796" r:id="rId50"/>
    <p:sldId id="798" r:id="rId51"/>
    <p:sldId id="799" r:id="rId52"/>
    <p:sldId id="730" r:id="rId53"/>
    <p:sldId id="731" r:id="rId54"/>
    <p:sldId id="732" r:id="rId55"/>
    <p:sldId id="733" r:id="rId56"/>
    <p:sldId id="734" r:id="rId57"/>
    <p:sldId id="735" r:id="rId58"/>
    <p:sldId id="736" r:id="rId59"/>
    <p:sldId id="737" r:id="rId60"/>
    <p:sldId id="738" r:id="rId61"/>
    <p:sldId id="739" r:id="rId62"/>
    <p:sldId id="741" r:id="rId63"/>
    <p:sldId id="742" r:id="rId64"/>
    <p:sldId id="743" r:id="rId65"/>
    <p:sldId id="744" r:id="rId66"/>
    <p:sldId id="745" r:id="rId67"/>
    <p:sldId id="746" r:id="rId68"/>
    <p:sldId id="747" r:id="rId69"/>
    <p:sldId id="748" r:id="rId70"/>
    <p:sldId id="761" r:id="rId71"/>
    <p:sldId id="762" r:id="rId72"/>
    <p:sldId id="751" r:id="rId73"/>
    <p:sldId id="752" r:id="rId74"/>
    <p:sldId id="753" r:id="rId75"/>
    <p:sldId id="816" r:id="rId76"/>
    <p:sldId id="838" r:id="rId77"/>
    <p:sldId id="839" r:id="rId78"/>
    <p:sldId id="817" r:id="rId79"/>
    <p:sldId id="754" r:id="rId80"/>
    <p:sldId id="755" r:id="rId81"/>
    <p:sldId id="759" r:id="rId82"/>
    <p:sldId id="763" r:id="rId83"/>
    <p:sldId id="764" r:id="rId84"/>
    <p:sldId id="765" r:id="rId85"/>
    <p:sldId id="766" r:id="rId86"/>
    <p:sldId id="767" r:id="rId87"/>
    <p:sldId id="768" r:id="rId88"/>
    <p:sldId id="769" r:id="rId89"/>
    <p:sldId id="770" r:id="rId90"/>
    <p:sldId id="771" r:id="rId91"/>
    <p:sldId id="757" r:id="rId92"/>
    <p:sldId id="758" r:id="rId93"/>
    <p:sldId id="772" r:id="rId94"/>
    <p:sldId id="819" r:id="rId9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989" autoAdjust="0"/>
    <p:restoredTop sz="64706" autoAdjust="0"/>
  </p:normalViewPr>
  <p:slideViewPr>
    <p:cSldViewPr>
      <p:cViewPr varScale="1">
        <p:scale>
          <a:sx n="75" d="100"/>
          <a:sy n="75" d="100"/>
        </p:scale>
        <p:origin x="2256" y="66"/>
      </p:cViewPr>
      <p:guideLst>
        <p:guide orient="horz" pos="2160"/>
        <p:guide pos="2880"/>
      </p:guideLst>
    </p:cSldViewPr>
  </p:slideViewPr>
  <p:notesTextViewPr>
    <p:cViewPr>
      <p:scale>
        <a:sx n="100" d="100"/>
        <a:sy n="100" d="100"/>
      </p:scale>
      <p:origin x="0" y="0"/>
    </p:cViewPr>
  </p:notesTextViewPr>
  <p:sorterViewPr>
    <p:cViewPr>
      <p:scale>
        <a:sx n="40" d="100"/>
        <a:sy n="40" d="100"/>
      </p:scale>
      <p:origin x="0" y="0"/>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presProps" Target="presProps.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image" Target="../media/image9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12.wmf"/><Relationship Id="rId1" Type="http://schemas.openxmlformats.org/officeDocument/2006/relationships/image" Target="../media/image11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8.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wmf"/><Relationship Id="rId1" Type="http://schemas.openxmlformats.org/officeDocument/2006/relationships/image" Target="../media/image118.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19.wmf"/><Relationship Id="rId1" Type="http://schemas.openxmlformats.org/officeDocument/2006/relationships/image" Target="../media/image118.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4.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image" Target="../media/image126.wmf"/><Relationship Id="rId1" Type="http://schemas.openxmlformats.org/officeDocument/2006/relationships/image" Target="../media/image125.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5.wmf"/><Relationship Id="rId1" Type="http://schemas.openxmlformats.org/officeDocument/2006/relationships/image" Target="../media/image94.wmf"/><Relationship Id="rId5" Type="http://schemas.openxmlformats.org/officeDocument/2006/relationships/image" Target="../media/image97.wmf"/><Relationship Id="rId4" Type="http://schemas.openxmlformats.org/officeDocument/2006/relationships/image" Target="../media/image9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93.wmf"/><Relationship Id="rId7" Type="http://schemas.openxmlformats.org/officeDocument/2006/relationships/image" Target="../media/image102.wmf"/><Relationship Id="rId2" Type="http://schemas.openxmlformats.org/officeDocument/2006/relationships/image" Target="../media/image99.wmf"/><Relationship Id="rId1" Type="http://schemas.openxmlformats.org/officeDocument/2006/relationships/image" Target="../media/image98.wmf"/><Relationship Id="rId6" Type="http://schemas.openxmlformats.org/officeDocument/2006/relationships/image" Target="../media/image101.wmf"/><Relationship Id="rId5" Type="http://schemas.openxmlformats.org/officeDocument/2006/relationships/image" Target="../media/image97.wmf"/><Relationship Id="rId4" Type="http://schemas.openxmlformats.org/officeDocument/2006/relationships/image" Target="../media/image100.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106.wmf"/><Relationship Id="rId3" Type="http://schemas.openxmlformats.org/officeDocument/2006/relationships/image" Target="../media/image93.wmf"/><Relationship Id="rId7" Type="http://schemas.openxmlformats.org/officeDocument/2006/relationships/image" Target="../media/image102.wmf"/><Relationship Id="rId2" Type="http://schemas.openxmlformats.org/officeDocument/2006/relationships/image" Target="../media/image104.wmf"/><Relationship Id="rId1" Type="http://schemas.openxmlformats.org/officeDocument/2006/relationships/image" Target="../media/image103.wmf"/><Relationship Id="rId6" Type="http://schemas.openxmlformats.org/officeDocument/2006/relationships/image" Target="../media/image101.wmf"/><Relationship Id="rId5" Type="http://schemas.openxmlformats.org/officeDocument/2006/relationships/image" Target="../media/image97.wmf"/><Relationship Id="rId4" Type="http://schemas.openxmlformats.org/officeDocument/2006/relationships/image" Target="../media/image105.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110.wmf"/><Relationship Id="rId3" Type="http://schemas.openxmlformats.org/officeDocument/2006/relationships/image" Target="../media/image93.wmf"/><Relationship Id="rId7" Type="http://schemas.openxmlformats.org/officeDocument/2006/relationships/image" Target="../media/image102.wmf"/><Relationship Id="rId2" Type="http://schemas.openxmlformats.org/officeDocument/2006/relationships/image" Target="../media/image108.wmf"/><Relationship Id="rId1" Type="http://schemas.openxmlformats.org/officeDocument/2006/relationships/image" Target="../media/image107.wmf"/><Relationship Id="rId6" Type="http://schemas.openxmlformats.org/officeDocument/2006/relationships/image" Target="../media/image101.wmf"/><Relationship Id="rId5" Type="http://schemas.openxmlformats.org/officeDocument/2006/relationships/image" Target="../media/image97.wmf"/><Relationship Id="rId4" Type="http://schemas.openxmlformats.org/officeDocument/2006/relationships/image" Target="../media/image10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1.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image" Target="../media/image11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image" Target="../media/image113.wmf"/><Relationship Id="rId1" Type="http://schemas.openxmlformats.org/officeDocument/2006/relationships/image" Target="../media/image112.wmf"/><Relationship Id="rId5" Type="http://schemas.openxmlformats.org/officeDocument/2006/relationships/image" Target="../media/image116.wmf"/><Relationship Id="rId4" Type="http://schemas.openxmlformats.org/officeDocument/2006/relationships/image" Target="../media/image115.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image" Target="../media/image113.wmf"/><Relationship Id="rId1" Type="http://schemas.openxmlformats.org/officeDocument/2006/relationships/image" Target="../media/image1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726E807D-3ADB-4D83-9389-BBA3092C708D}" type="datetimeFigureOut">
              <a:rPr lang="en-US" smtClean="0"/>
              <a:pPr/>
              <a:t>5/26/2015</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EA66E70D-C0B5-46BF-B03E-51909C1A2A48}" type="slidenum">
              <a:rPr lang="en-US" smtClean="0"/>
              <a:pPr/>
              <a:t>‹#›</a:t>
            </a:fld>
            <a:endParaRPr lang="en-US"/>
          </a:p>
        </p:txBody>
      </p:sp>
    </p:spTree>
    <p:extLst>
      <p:ext uri="{BB962C8B-B14F-4D97-AF65-F5344CB8AC3E}">
        <p14:creationId xmlns:p14="http://schemas.microsoft.com/office/powerpoint/2010/main" val="344000999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97F55557-A866-4D3B-9050-4DEB487AFAED}" type="datetimeFigureOut">
              <a:rPr lang="en-US" smtClean="0"/>
              <a:pPr/>
              <a:t>5/26/2015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BE8CF1FF-1A43-4883-ACD0-FBA6EBC737C6}" type="slidenum">
              <a:rPr lang="en-US" smtClean="0"/>
              <a:pPr/>
              <a:t>‹#›</a:t>
            </a:fld>
            <a:endParaRPr lang="en-US"/>
          </a:p>
        </p:txBody>
      </p:sp>
    </p:spTree>
    <p:extLst>
      <p:ext uri="{BB962C8B-B14F-4D97-AF65-F5344CB8AC3E}">
        <p14:creationId xmlns:p14="http://schemas.microsoft.com/office/powerpoint/2010/main" val="94643085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6042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927348" indent="-356674">
              <a:defRPr b="1">
                <a:solidFill>
                  <a:schemeClr val="tx1"/>
                </a:solidFill>
                <a:latin typeface="Arial" panose="020B0604020202020204" pitchFamily="34" charset="0"/>
                <a:ea typeface="ＭＳ Ｐゴシック" panose="020B0600070205080204" pitchFamily="34" charset="-128"/>
              </a:defRPr>
            </a:lvl2pPr>
            <a:lvl3pPr marL="1426693" indent="-285339">
              <a:defRPr b="1">
                <a:solidFill>
                  <a:schemeClr val="tx1"/>
                </a:solidFill>
                <a:latin typeface="Arial" panose="020B0604020202020204" pitchFamily="34" charset="0"/>
                <a:ea typeface="ＭＳ Ｐゴシック" panose="020B0600070205080204" pitchFamily="34" charset="-128"/>
              </a:defRPr>
            </a:lvl3pPr>
            <a:lvl4pPr marL="1997368" indent="-285339">
              <a:defRPr b="1">
                <a:solidFill>
                  <a:schemeClr val="tx1"/>
                </a:solidFill>
                <a:latin typeface="Arial" panose="020B0604020202020204" pitchFamily="34" charset="0"/>
                <a:ea typeface="ＭＳ Ｐゴシック" panose="020B0600070205080204" pitchFamily="34" charset="-128"/>
              </a:defRPr>
            </a:lvl4pPr>
            <a:lvl5pPr marL="2568043" indent="-285339">
              <a:defRPr b="1">
                <a:solidFill>
                  <a:schemeClr val="tx1"/>
                </a:solidFill>
                <a:latin typeface="Arial" panose="020B0604020202020204" pitchFamily="34" charset="0"/>
                <a:ea typeface="ＭＳ Ｐゴシック" panose="020B0600070205080204" pitchFamily="34" charset="-128"/>
              </a:defRPr>
            </a:lvl5pPr>
            <a:lvl6pPr marL="3138720" indent="-285339"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3709396" indent="-285339"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4280073" indent="-285339"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4850749" indent="-285339"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0A40CE78-E203-4607-BC86-3470E8F13B7D}" type="slidenum">
              <a:rPr lang="en-US" altLang="en-US" b="0" smtClean="0"/>
              <a:pPr/>
              <a:t>1</a:t>
            </a:fld>
            <a:endParaRPr lang="en-US" altLang="en-US" b="0" smtClean="0"/>
          </a:p>
        </p:txBody>
      </p:sp>
      <p:sp>
        <p:nvSpPr>
          <p:cNvPr id="3" name="Header Placeholder 2"/>
          <p:cNvSpPr>
            <a:spLocks noGrp="1"/>
          </p:cNvSpPr>
          <p:nvPr>
            <p:ph type="hdr" sz="quarter" idx="11"/>
          </p:nvPr>
        </p:nvSpPr>
        <p:spPr/>
        <p:txBody>
          <a:bodyPr/>
          <a:lstStyle/>
          <a:p>
            <a:endParaRPr lang="en-US"/>
          </a:p>
        </p:txBody>
      </p:sp>
      <p:sp>
        <p:nvSpPr>
          <p:cNvPr id="4" name="Footer Placeholder 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831313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10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26920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11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26920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774E91B1-01C1-4E90-A782-185EE5E9BE0D}" type="slidenum">
              <a:rPr lang="en-US">
                <a:solidFill>
                  <a:prstClr val="black"/>
                </a:solidFill>
              </a:rPr>
              <a:pPr/>
              <a:t>12</a:t>
            </a:fld>
            <a:endParaRPr lang="en-US">
              <a:solidFill>
                <a:prstClr val="black"/>
              </a:solidFill>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b="1"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665589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D00EE9D5-93B2-45AB-9588-373F9254DEE7}" type="slidenum">
              <a:rPr lang="en-US">
                <a:solidFill>
                  <a:prstClr val="black"/>
                </a:solidFill>
              </a:rPr>
              <a:pPr/>
              <a:t>13</a:t>
            </a:fld>
            <a:endParaRPr lang="en-US">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184057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82486B06-1D0C-4FFA-B758-83C49B40E246}" type="slidenum">
              <a:rPr lang="en-US">
                <a:solidFill>
                  <a:prstClr val="black"/>
                </a:solidFill>
              </a:rPr>
              <a:pPr/>
              <a:t>14</a:t>
            </a:fld>
            <a:endParaRPr lang="en-US">
              <a:solidFill>
                <a:prstClr val="black"/>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408463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C1A63DFA-1E72-4AE4-BA06-257730BB0D1F}" type="slidenum">
              <a:rPr lang="en-US">
                <a:solidFill>
                  <a:prstClr val="black"/>
                </a:solidFill>
              </a:rPr>
              <a:pPr/>
              <a:t>15</a:t>
            </a:fld>
            <a:endParaRPr lang="en-US">
              <a:solidFill>
                <a:prstClr val="black"/>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500092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15D4F684-D660-4A80-A67B-DCB99FB3615A}" type="slidenum">
              <a:rPr lang="en-US">
                <a:solidFill>
                  <a:prstClr val="black"/>
                </a:solidFill>
              </a:rPr>
              <a:pPr/>
              <a:t>16</a:t>
            </a:fld>
            <a:endParaRPr lang="en-US">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754906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347963E2-9810-41BB-A67E-4381234D9795}" type="slidenum">
              <a:rPr lang="en-US">
                <a:solidFill>
                  <a:prstClr val="black"/>
                </a:solidFill>
              </a:rPr>
              <a:pPr/>
              <a:t>17</a:t>
            </a:fld>
            <a:endParaRPr lang="en-US">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472579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BE8CF1FF-1A43-4883-ACD0-FBA6EBC737C6}" type="slidenum">
              <a:rPr lang="en-US" smtClean="0"/>
              <a:pPr/>
              <a:t>18</a:t>
            </a:fld>
            <a:endParaRPr lang="en-US"/>
          </a:p>
        </p:txBody>
      </p:sp>
    </p:spTree>
    <p:extLst>
      <p:ext uri="{BB962C8B-B14F-4D97-AF65-F5344CB8AC3E}">
        <p14:creationId xmlns:p14="http://schemas.microsoft.com/office/powerpoint/2010/main" val="32067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BE8CF1FF-1A43-4883-ACD0-FBA6EBC737C6}" type="slidenum">
              <a:rPr lang="en-US" smtClean="0"/>
              <a:pPr/>
              <a:t>19</a:t>
            </a:fld>
            <a:endParaRPr lang="en-US"/>
          </a:p>
        </p:txBody>
      </p:sp>
    </p:spTree>
    <p:extLst>
      <p:ext uri="{BB962C8B-B14F-4D97-AF65-F5344CB8AC3E}">
        <p14:creationId xmlns:p14="http://schemas.microsoft.com/office/powerpoint/2010/main" val="2653055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BE8CF1FF-1A43-4883-ACD0-FBA6EBC737C6}" type="slidenum">
              <a:rPr lang="en-US" smtClean="0"/>
              <a:pPr/>
              <a:t>2</a:t>
            </a:fld>
            <a:endParaRPr lang="en-US"/>
          </a:p>
        </p:txBody>
      </p:sp>
    </p:spTree>
    <p:extLst>
      <p:ext uri="{BB962C8B-B14F-4D97-AF65-F5344CB8AC3E}">
        <p14:creationId xmlns:p14="http://schemas.microsoft.com/office/powerpoint/2010/main" val="2778396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7B506FEB-F5A1-451C-97F0-6BA49B3A2BC2}" type="slidenum">
              <a:rPr lang="en-US" sz="1200">
                <a:solidFill>
                  <a:prstClr val="black"/>
                </a:solidFill>
                <a:latin typeface="Arial" pitchFamily="34" charset="0"/>
                <a:cs typeface="Arial" pitchFamily="34" charset="0"/>
              </a:rPr>
              <a:pPr eaLnBrk="0" fontAlgn="base" hangingPunct="0">
                <a:spcBef>
                  <a:spcPct val="0"/>
                </a:spcBef>
                <a:spcAft>
                  <a:spcPct val="0"/>
                </a:spcAft>
              </a:pPr>
              <a:t>20</a:t>
            </a:fld>
            <a:endParaRPr lang="en-US" sz="1200" dirty="0">
              <a:solidFill>
                <a:prstClr val="black"/>
              </a:solidFill>
              <a:latin typeface="Arial" pitchFamily="34" charset="0"/>
              <a:cs typeface="Arial" pitchFamily="34" charset="0"/>
            </a:endParaRPr>
          </a:p>
        </p:txBody>
      </p:sp>
      <p:sp>
        <p:nvSpPr>
          <p:cNvPr id="918530" name="Rectangle 2"/>
          <p:cNvSpPr>
            <a:spLocks noGrp="1" noRot="1" noChangeAspect="1" noChangeArrowheads="1" noTextEdit="1"/>
          </p:cNvSpPr>
          <p:nvPr>
            <p:ph type="sldImg"/>
          </p:nvPr>
        </p:nvSpPr>
        <p:spPr>
          <a:ln/>
        </p:spPr>
      </p:sp>
      <p:sp>
        <p:nvSpPr>
          <p:cNvPr id="918531" name="Rectangle 3"/>
          <p:cNvSpPr>
            <a:spLocks noGrp="1" noChangeArrowheads="1"/>
          </p:cNvSpPr>
          <p:nvPr>
            <p:ph type="body" idx="1"/>
          </p:nvPr>
        </p:nvSpPr>
        <p:spPr/>
        <p:txBody>
          <a:bodyPr/>
          <a:lstStyle/>
          <a:p>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618933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5854AF03-B015-45AA-BF1C-1BAEF236B7C6}" type="slidenum">
              <a:rPr lang="en-US" sz="1200">
                <a:solidFill>
                  <a:prstClr val="black"/>
                </a:solidFill>
                <a:latin typeface="Arial" pitchFamily="34" charset="0"/>
                <a:cs typeface="Arial" pitchFamily="34" charset="0"/>
              </a:rPr>
              <a:pPr eaLnBrk="0" fontAlgn="base" hangingPunct="0">
                <a:spcBef>
                  <a:spcPct val="0"/>
                </a:spcBef>
                <a:spcAft>
                  <a:spcPct val="0"/>
                </a:spcAft>
              </a:pPr>
              <a:t>21</a:t>
            </a:fld>
            <a:endParaRPr lang="en-US" sz="1200" dirty="0">
              <a:solidFill>
                <a:prstClr val="black"/>
              </a:solidFill>
              <a:latin typeface="Arial" pitchFamily="34" charset="0"/>
              <a:cs typeface="Arial" pitchFamily="34" charset="0"/>
            </a:endParaRPr>
          </a:p>
        </p:txBody>
      </p:sp>
      <p:sp>
        <p:nvSpPr>
          <p:cNvPr id="916482" name="Rectangle 2"/>
          <p:cNvSpPr>
            <a:spLocks noGrp="1" noRot="1" noChangeAspect="1" noChangeArrowheads="1" noTextEdit="1"/>
          </p:cNvSpPr>
          <p:nvPr>
            <p:ph type="sldImg"/>
          </p:nvPr>
        </p:nvSpPr>
        <p:spPr>
          <a:ln/>
        </p:spPr>
      </p:sp>
      <p:sp>
        <p:nvSpPr>
          <p:cNvPr id="916483" name="Rectangle 3"/>
          <p:cNvSpPr>
            <a:spLocks noGrp="1" noChangeArrowheads="1"/>
          </p:cNvSpPr>
          <p:nvPr>
            <p:ph type="body" idx="1"/>
          </p:nvPr>
        </p:nvSpPr>
        <p:spPr/>
        <p:txBody>
          <a:bodyPr/>
          <a:lstStyle/>
          <a:p>
            <a:endParaRPr lang="en-US"/>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5048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BE8CF1FF-1A43-4883-ACD0-FBA6EBC737C6}" type="slidenum">
              <a:rPr lang="en-US" smtClean="0"/>
              <a:pPr/>
              <a:t>22</a:t>
            </a:fld>
            <a:endParaRPr lang="en-US"/>
          </a:p>
        </p:txBody>
      </p:sp>
    </p:spTree>
    <p:extLst>
      <p:ext uri="{BB962C8B-B14F-4D97-AF65-F5344CB8AC3E}">
        <p14:creationId xmlns:p14="http://schemas.microsoft.com/office/powerpoint/2010/main" val="579170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n-US" dirty="0" smtClean="0"/>
              <a:t>an iconic image of the Notre Dame cathedral in Paris</a:t>
            </a:r>
          </a:p>
        </p:txBody>
      </p:sp>
      <p:sp>
        <p:nvSpPr>
          <p:cNvPr id="156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B833E63-5558-4E10-BA6D-333217C0F896}" type="slidenum">
              <a:rPr lang="en-US" smtClean="0">
                <a:solidFill>
                  <a:prstClr val="black"/>
                </a:solidFill>
              </a:rPr>
              <a:pPr>
                <a:defRPr/>
              </a:pPr>
              <a:t>23</a:t>
            </a:fld>
            <a:endParaRPr lang="en-US" smtClean="0">
              <a:solidFill>
                <a:prstClr val="black"/>
              </a:solidFill>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502462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looks vaguely Mediterranean, perhaps a small town in Italy, or France, or Spain. </a:t>
            </a:r>
          </a:p>
        </p:txBody>
      </p:sp>
      <p:sp>
        <p:nvSpPr>
          <p:cNvPr id="157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68D9F50-6A56-479A-A954-B3C4CFE386B6}" type="slidenum">
              <a:rPr lang="en-US" smtClean="0">
                <a:solidFill>
                  <a:prstClr val="black"/>
                </a:solidFill>
              </a:rPr>
              <a:pPr>
                <a:defRPr/>
              </a:pPr>
              <a:t>24</a:t>
            </a:fld>
            <a:endParaRPr lang="en-US" smtClean="0">
              <a:solidFill>
                <a:prstClr val="black"/>
              </a:solidFill>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61226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most ambiguous. Probably all that could be said is that it’s a picture of a seaside in some tropical location. But note that even this vague description allows us to disregard all non-coastal, non-tropical areas – more than 99.9% of the Earth’s surface!</a:t>
            </a:r>
          </a:p>
          <a:p>
            <a:pPr eaLnBrk="1" hangingPunct="1">
              <a:spcBef>
                <a:spcPct val="0"/>
              </a:spcBef>
            </a:pPr>
            <a:endParaRPr lang="en-US" dirty="0" smtClean="0"/>
          </a:p>
        </p:txBody>
      </p:sp>
      <p:sp>
        <p:nvSpPr>
          <p:cNvPr id="158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B53B157-9E9D-4940-9D57-A93980881B92}" type="slidenum">
              <a:rPr lang="en-US" smtClean="0">
                <a:solidFill>
                  <a:prstClr val="black"/>
                </a:solidFill>
              </a:rPr>
              <a:pPr>
                <a:defRPr/>
              </a:pPr>
              <a:t>25</a:t>
            </a:fld>
            <a:endParaRPr lang="en-US" smtClean="0">
              <a:solidFill>
                <a:prstClr val="black"/>
              </a:solidFill>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79748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images with both GPS coordinates and geographic keywords, we greatly increased the likelihood of finding accurately </a:t>
            </a:r>
            <a:r>
              <a:rPr lang="en-US" dirty="0" err="1" smtClean="0"/>
              <a:t>geolocated</a:t>
            </a:r>
            <a:r>
              <a:rPr lang="en-US" dirty="0" smtClean="0"/>
              <a:t> and visually useful data.</a:t>
            </a:r>
          </a:p>
          <a:p>
            <a:endParaRPr lang="en-US" dirty="0" smtClean="0"/>
          </a:p>
          <a:p>
            <a:r>
              <a:rPr lang="en-US" dirty="0" smtClean="0"/>
              <a:t>Our list of geographic keywords includes every country and territory, every continent, the top 200 most populated cities in the world, every US state, and popular tourist sites (e.g. “Pisa”, “Nikko”, “Orlando”).</a:t>
            </a:r>
          </a:p>
          <a:p>
            <a:endParaRPr lang="en-US" dirty="0" smtClean="0"/>
          </a:p>
          <a:p>
            <a:r>
              <a:rPr lang="en-US" dirty="0" smtClean="0"/>
              <a:t>We built the test set by drawing 400 random images from the original data set</a:t>
            </a:r>
            <a:endParaRPr lang="en-US" dirty="0"/>
          </a:p>
        </p:txBody>
      </p:sp>
      <p:sp>
        <p:nvSpPr>
          <p:cNvPr id="4" name="Slide Number Placeholder 3"/>
          <p:cNvSpPr>
            <a:spLocks noGrp="1"/>
          </p:cNvSpPr>
          <p:nvPr>
            <p:ph type="sldNum" sz="quarter" idx="10"/>
          </p:nvPr>
        </p:nvSpPr>
        <p:spPr/>
        <p:txBody>
          <a:bodyPr/>
          <a:lstStyle/>
          <a:p>
            <a:fld id="{D258570D-0386-41C4-87DD-7617E4715BCF}" type="slidenum">
              <a:rPr lang="en-US" smtClean="0">
                <a:solidFill>
                  <a:prstClr val="black"/>
                </a:solidFill>
              </a:rPr>
              <a:pPr/>
              <a:t>26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17581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58570D-0386-41C4-87DD-7617E4715BCF}" type="slidenum">
              <a:rPr lang="en-US" smtClean="0">
                <a:solidFill>
                  <a:prstClr val="black"/>
                </a:solidFill>
              </a:rPr>
              <a:pPr/>
              <a:t>27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545285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D258570D-0386-41C4-87DD-7617E4715BCF}" type="slidenum">
              <a:rPr lang="en-US" smtClean="0">
                <a:solidFill>
                  <a:prstClr val="black"/>
                </a:solidFill>
              </a:rPr>
              <a:pPr/>
              <a:t>28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809371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7951AAC8-C099-4930-B4F1-60A4B6C01DA7}" type="slidenum">
              <a:rPr lang="en-US">
                <a:solidFill>
                  <a:srgbClr val="000000"/>
                </a:solidFill>
                <a:latin typeface="Arial" charset="0"/>
              </a:rPr>
              <a:pPr/>
              <a:t>29</a:t>
            </a:fld>
            <a:endParaRPr lang="en-US">
              <a:solidFill>
                <a:srgbClr val="000000"/>
              </a:solidFill>
              <a:latin typeface="Arial" charset="0"/>
            </a:endParaRPr>
          </a:p>
        </p:txBody>
      </p:sp>
      <p:sp>
        <p:nvSpPr>
          <p:cNvPr id="201731" name="Rectangle 2"/>
          <p:cNvSpPr>
            <a:spLocks noGrp="1" noRot="1" noChangeAspect="1" noChangeArrowheads="1" noTextEdit="1"/>
          </p:cNvSpPr>
          <p:nvPr>
            <p:ph type="sldImg"/>
          </p:nvPr>
        </p:nvSpPr>
        <p:spPr>
          <a:xfrm>
            <a:off x="1258888" y="720725"/>
            <a:ext cx="4800600" cy="3600450"/>
          </a:xfrm>
          <a:ln/>
        </p:spPr>
      </p:sp>
      <p:sp>
        <p:nvSpPr>
          <p:cNvPr id="201732" name="Rectangle 3"/>
          <p:cNvSpPr>
            <a:spLocks noGrp="1" noChangeArrowheads="1"/>
          </p:cNvSpPr>
          <p:nvPr>
            <p:ph type="body" idx="1"/>
          </p:nvPr>
        </p:nvSpPr>
        <p:spPr>
          <a:xfrm>
            <a:off x="975475" y="4560302"/>
            <a:ext cx="5364252" cy="4320770"/>
          </a:xfrm>
          <a:noFill/>
          <a:ln w="9525"/>
        </p:spPr>
        <p:txBody>
          <a:bodyPr/>
          <a:lstStyle/>
          <a:p>
            <a:endParaRPr lang="en-US" dirty="0" smtClean="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35773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BE8CF1FF-1A43-4883-ACD0-FBA6EBC737C6}" type="slidenum">
              <a:rPr lang="en-US" smtClean="0"/>
              <a:pPr/>
              <a:t>3</a:t>
            </a:fld>
            <a:endParaRPr lang="en-US"/>
          </a:p>
        </p:txBody>
      </p:sp>
    </p:spTree>
    <p:extLst>
      <p:ext uri="{BB962C8B-B14F-4D97-AF65-F5344CB8AC3E}">
        <p14:creationId xmlns:p14="http://schemas.microsoft.com/office/powerpoint/2010/main" val="3930039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gist descriptor has been shown to work well for scene categorization and for retrieving semantically and structurally similar scenes</a:t>
            </a:r>
          </a:p>
          <a:p>
            <a:endParaRPr lang="en-US" dirty="0" smtClean="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30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787829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Texture features might help distinguish between geographically correlated properties such as building materials in cities or vegetation and terrain types in landscapes.</a:t>
            </a:r>
          </a:p>
          <a:p>
            <a:endParaRPr lang="en-US" baseline="0" dirty="0" smtClean="0"/>
          </a:p>
          <a:p>
            <a:r>
              <a:rPr lang="en-US" baseline="0" dirty="0" smtClean="0"/>
              <a:t>statistics of straight lines in images are useful for distinguishing between natural and man-made scenes and for finding scenes with similar vanishing points.</a:t>
            </a:r>
          </a:p>
          <a:p>
            <a:endParaRPr lang="en-US" baseline="0" dirty="0" smtClean="0"/>
          </a:p>
          <a:p>
            <a:r>
              <a:rPr lang="en-US" baseline="0" dirty="0" smtClean="0"/>
              <a:t>For each image we build two histograms based on the statistics of detected lines- one with bins corresponding to line angles and one with bins corresponding to line lengths</a:t>
            </a:r>
          </a:p>
          <a:p>
            <a:endParaRPr lang="en-US" baseline="0" dirty="0"/>
          </a:p>
        </p:txBody>
      </p:sp>
      <p:sp>
        <p:nvSpPr>
          <p:cNvPr id="4" name="Slide Number Placeholder 3"/>
          <p:cNvSpPr>
            <a:spLocks noGrp="1"/>
          </p:cNvSpPr>
          <p:nvPr>
            <p:ph type="sldNum" sz="quarter" idx="10"/>
          </p:nvPr>
        </p:nvSpPr>
        <p:spPr/>
        <p:txBody>
          <a:bodyPr/>
          <a:lstStyle/>
          <a:p>
            <a:fld id="{D258570D-0386-41C4-87DD-7617E4715BCF}" type="slidenum">
              <a:rPr lang="en-US" smtClean="0">
                <a:solidFill>
                  <a:prstClr val="black"/>
                </a:solidFill>
              </a:rPr>
              <a:pPr/>
              <a:t>31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64105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58570D-0386-41C4-87DD-7617E4715BCF}" type="slidenum">
              <a:rPr lang="en-US" smtClean="0">
                <a:solidFill>
                  <a:prstClr val="black"/>
                </a:solidFill>
              </a:rPr>
              <a:pPr/>
              <a:t>33</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714366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 scene match is contained in a cluster it is highlighted with the corresponding color. The ground truth location is a cyan asterisk surrounding by green contours at radii of 200km, 750km, and 2500km.</a:t>
            </a:r>
            <a:endParaRPr lang="en-US" dirty="0"/>
          </a:p>
        </p:txBody>
      </p:sp>
      <p:sp>
        <p:nvSpPr>
          <p:cNvPr id="5" name="Slide Number Placeholder 4"/>
          <p:cNvSpPr>
            <a:spLocks noGrp="1"/>
          </p:cNvSpPr>
          <p:nvPr>
            <p:ph type="sldNum" sz="quarter" idx="11"/>
          </p:nvPr>
        </p:nvSpPr>
        <p:spPr/>
        <p:txBody>
          <a:bodyPr/>
          <a:lstStyle/>
          <a:p>
            <a:fld id="{BE8CF1FF-1A43-4883-ACD0-FBA6EBC737C6}" type="slidenum">
              <a:rPr lang="en-US" smtClean="0"/>
              <a:pPr/>
              <a:t>35</a:t>
            </a:fld>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7047751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a tiny database of 90 images, the 1-NN scene match is as likely to be near the query as a random image from the database. With the full database we perform 18 times better than chance.</a:t>
            </a:r>
          </a:p>
          <a:p>
            <a:endParaRPr lang="en-US" dirty="0" smtClean="0"/>
          </a:p>
          <a:p>
            <a:r>
              <a:rPr lang="en-US" dirty="0" smtClean="0"/>
              <a:t>Note that the percentage of test cases </a:t>
            </a:r>
            <a:r>
              <a:rPr lang="en-US" dirty="0" err="1" smtClean="0"/>
              <a:t>geolocated</a:t>
            </a:r>
            <a:r>
              <a:rPr lang="en-US" dirty="0" smtClean="0"/>
              <a:t> to within 200km (16%) is significantly higher than the proportion of “landmark” images (e.g. Notre Dame) in the test set (about 5%).</a:t>
            </a:r>
            <a:endParaRPr lang="en-US" dirty="0"/>
          </a:p>
        </p:txBody>
      </p:sp>
      <p:sp>
        <p:nvSpPr>
          <p:cNvPr id="4" name="Slide Number Placeholder 3"/>
          <p:cNvSpPr>
            <a:spLocks noGrp="1"/>
          </p:cNvSpPr>
          <p:nvPr>
            <p:ph type="sldNum" sz="quarter" idx="10"/>
          </p:nvPr>
        </p:nvSpPr>
        <p:spPr/>
        <p:txBody>
          <a:bodyPr/>
          <a:lstStyle/>
          <a:p>
            <a:fld id="{D258570D-0386-41C4-87DD-7617E4715BCF}" type="slidenum">
              <a:rPr lang="en-US" smtClean="0">
                <a:solidFill>
                  <a:prstClr val="black"/>
                </a:solidFill>
              </a:rPr>
              <a:pPr/>
              <a:t>38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359009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consider the major modes of the distribution by performing mean-shift clustering on the geolocations of the k=120 nearest</a:t>
            </a:r>
            <a:r>
              <a:rPr lang="en-US" baseline="0" dirty="0" smtClean="0"/>
              <a:t> neighbor </a:t>
            </a:r>
            <a:r>
              <a:rPr lang="en-US" dirty="0" smtClean="0"/>
              <a:t>matches. To compute a geolocation estimate, one approach is to pick the cluster with the highest cardinality and report the GPS coordinate of its mode.</a:t>
            </a:r>
          </a:p>
          <a:p>
            <a:endParaRPr lang="en-US" dirty="0" smtClean="0"/>
          </a:p>
          <a:p>
            <a:r>
              <a:rPr lang="en-US" dirty="0" smtClean="0"/>
              <a:t>The most geographically discriminative features are the gist, color histogram, and </a:t>
            </a:r>
            <a:r>
              <a:rPr lang="en-US" dirty="0" err="1" smtClean="0"/>
              <a:t>texton</a:t>
            </a:r>
            <a:r>
              <a:rPr lang="en-US" dirty="0" smtClean="0"/>
              <a:t> histogram. Surprisingly, color also does extremely well (but only after discarding geographic outliers), which suggests that it is a more diverse and location-specific feature than previously assumed (artists have long talked about “that special color” of a particular location).</a:t>
            </a:r>
            <a:endParaRPr lang="en-US" dirty="0"/>
          </a:p>
        </p:txBody>
      </p:sp>
      <p:sp>
        <p:nvSpPr>
          <p:cNvPr id="4" name="Slide Number Placeholder 3"/>
          <p:cNvSpPr>
            <a:spLocks noGrp="1"/>
          </p:cNvSpPr>
          <p:nvPr>
            <p:ph type="sldNum" sz="quarter" idx="10"/>
          </p:nvPr>
        </p:nvSpPr>
        <p:spPr/>
        <p:txBody>
          <a:bodyPr/>
          <a:lstStyle/>
          <a:p>
            <a:fld id="{5E005374-3E96-4E23-AEB4-29E38B4337B8}" type="slidenum">
              <a:rPr lang="en-US" smtClean="0">
                <a:solidFill>
                  <a:prstClr val="black"/>
                </a:solidFill>
              </a:rPr>
              <a:pPr/>
              <a:t>39</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542825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09391C49-A166-4249-8C03-E694FA2F7DB1}" type="slidenum">
              <a:rPr lang="en-US" sz="1200">
                <a:solidFill>
                  <a:prstClr val="black"/>
                </a:solidFill>
                <a:latin typeface="Arial" pitchFamily="34" charset="0"/>
                <a:cs typeface="Arial" pitchFamily="34" charset="0"/>
              </a:rPr>
              <a:pPr eaLnBrk="0" fontAlgn="base" hangingPunct="0">
                <a:spcBef>
                  <a:spcPct val="0"/>
                </a:spcBef>
                <a:spcAft>
                  <a:spcPct val="0"/>
                </a:spcAft>
              </a:pPr>
              <a:t>42</a:t>
            </a:fld>
            <a:endParaRPr lang="en-US" sz="1200" dirty="0">
              <a:solidFill>
                <a:prstClr val="black"/>
              </a:solidFill>
              <a:latin typeface="Arial" pitchFamily="34" charset="0"/>
              <a:cs typeface="Arial" pitchFamily="34" charset="0"/>
            </a:endParaRPr>
          </a:p>
        </p:txBody>
      </p:sp>
      <p:sp>
        <p:nvSpPr>
          <p:cNvPr id="967682" name="Rectangle 2"/>
          <p:cNvSpPr>
            <a:spLocks noGrp="1" noRot="1" noChangeAspect="1" noChangeArrowheads="1" noTextEdit="1"/>
          </p:cNvSpPr>
          <p:nvPr>
            <p:ph type="sldImg"/>
          </p:nvPr>
        </p:nvSpPr>
        <p:spPr>
          <a:ln/>
        </p:spPr>
      </p:sp>
      <p:sp>
        <p:nvSpPr>
          <p:cNvPr id="967683" name="Rectangle 3"/>
          <p:cNvSpPr>
            <a:spLocks noGrp="1" noChangeArrowheads="1"/>
          </p:cNvSpPr>
          <p:nvPr>
            <p:ph type="body" idx="1"/>
          </p:nvPr>
        </p:nvSpPr>
        <p:spPr/>
        <p:txBody>
          <a:bodyPr/>
          <a:lstStyle/>
          <a:p>
            <a:endParaRPr lang="en-US"/>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1632294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smtClean="0"/>
          </a:p>
        </p:txBody>
      </p:sp>
      <p:sp>
        <p:nvSpPr>
          <p:cNvPr id="87044" name="Slide Number Placeholder 3"/>
          <p:cNvSpPr>
            <a:spLocks noGrp="1"/>
          </p:cNvSpPr>
          <p:nvPr>
            <p:ph type="sldNum" sz="quarter" idx="5"/>
          </p:nvPr>
        </p:nvSpPr>
        <p:spPr>
          <a:noFill/>
        </p:spPr>
        <p:txBody>
          <a:bodyPr/>
          <a:lstStyle/>
          <a:p>
            <a:pPr eaLnBrk="0" fontAlgn="base" hangingPunct="0">
              <a:spcBef>
                <a:spcPct val="0"/>
              </a:spcBef>
              <a:spcAft>
                <a:spcPct val="0"/>
              </a:spcAft>
            </a:pPr>
            <a:fld id="{75A3E3D0-E1C2-4808-8212-A469F6876C98}" type="slidenum">
              <a:rPr lang="en-US">
                <a:solidFill>
                  <a:prstClr val="black"/>
                </a:solidFill>
                <a:latin typeface="Arial" pitchFamily="34" charset="0"/>
              </a:rPr>
              <a:pPr eaLnBrk="0" fontAlgn="base" hangingPunct="0">
                <a:spcBef>
                  <a:spcPct val="0"/>
                </a:spcBef>
                <a:spcAft>
                  <a:spcPct val="0"/>
                </a:spcAft>
              </a:pPr>
              <a:t>43</a:t>
            </a:fld>
            <a:endParaRPr lang="en-US">
              <a:solidFill>
                <a:prstClr val="black"/>
              </a:solidFill>
              <a:latin typeface="Arial" pitchFamily="34" charset="0"/>
            </a:endParaRPr>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2210929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smtClean="0"/>
          </a:p>
        </p:txBody>
      </p:sp>
      <p:sp>
        <p:nvSpPr>
          <p:cNvPr id="89092" name="Slide Number Placeholder 3"/>
          <p:cNvSpPr>
            <a:spLocks noGrp="1"/>
          </p:cNvSpPr>
          <p:nvPr>
            <p:ph type="sldNum" sz="quarter" idx="5"/>
          </p:nvPr>
        </p:nvSpPr>
        <p:spPr>
          <a:noFill/>
        </p:spPr>
        <p:txBody>
          <a:bodyPr/>
          <a:lstStyle/>
          <a:p>
            <a:pPr eaLnBrk="0" fontAlgn="base" hangingPunct="0">
              <a:spcBef>
                <a:spcPct val="0"/>
              </a:spcBef>
              <a:spcAft>
                <a:spcPct val="0"/>
              </a:spcAft>
            </a:pPr>
            <a:fld id="{F2BC206A-AEDB-4212-9047-55EF8AE2A36E}" type="slidenum">
              <a:rPr lang="en-US">
                <a:solidFill>
                  <a:prstClr val="black"/>
                </a:solidFill>
                <a:latin typeface="Arial" pitchFamily="34" charset="0"/>
              </a:rPr>
              <a:pPr eaLnBrk="0" fontAlgn="base" hangingPunct="0">
                <a:spcBef>
                  <a:spcPct val="0"/>
                </a:spcBef>
                <a:spcAft>
                  <a:spcPct val="0"/>
                </a:spcAft>
              </a:pPr>
              <a:t>44</a:t>
            </a:fld>
            <a:endParaRPr lang="en-US">
              <a:solidFill>
                <a:prstClr val="black"/>
              </a:solidFill>
              <a:latin typeface="Arial" pitchFamily="34" charset="0"/>
            </a:endParaRPr>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161702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smtClean="0"/>
          </a:p>
        </p:txBody>
      </p:sp>
      <p:sp>
        <p:nvSpPr>
          <p:cNvPr id="90116" name="Slide Number Placeholder 3"/>
          <p:cNvSpPr>
            <a:spLocks noGrp="1"/>
          </p:cNvSpPr>
          <p:nvPr>
            <p:ph type="sldNum" sz="quarter" idx="5"/>
          </p:nvPr>
        </p:nvSpPr>
        <p:spPr>
          <a:noFill/>
        </p:spPr>
        <p:txBody>
          <a:bodyPr/>
          <a:lstStyle/>
          <a:p>
            <a:pPr eaLnBrk="0" fontAlgn="base" hangingPunct="0">
              <a:spcBef>
                <a:spcPct val="0"/>
              </a:spcBef>
              <a:spcAft>
                <a:spcPct val="0"/>
              </a:spcAft>
            </a:pPr>
            <a:fld id="{3DD04658-8BC7-4C57-A4FF-347484C96EBF}" type="slidenum">
              <a:rPr lang="en-US">
                <a:solidFill>
                  <a:prstClr val="black"/>
                </a:solidFill>
                <a:latin typeface="Arial" pitchFamily="34" charset="0"/>
              </a:rPr>
              <a:pPr eaLnBrk="0" fontAlgn="base" hangingPunct="0">
                <a:spcBef>
                  <a:spcPct val="0"/>
                </a:spcBef>
                <a:spcAft>
                  <a:spcPct val="0"/>
                </a:spcAft>
              </a:pPr>
              <a:t>45</a:t>
            </a:fld>
            <a:endParaRPr lang="en-US">
              <a:solidFill>
                <a:prstClr val="black"/>
              </a:solidFill>
              <a:latin typeface="Arial" pitchFamily="34" charset="0"/>
            </a:endParaRPr>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712597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BE8CF1FF-1A43-4883-ACD0-FBA6EBC737C6}" type="slidenum">
              <a:rPr lang="en-US" smtClean="0"/>
              <a:pPr/>
              <a:t>4</a:t>
            </a:fld>
            <a:endParaRPr lang="en-US"/>
          </a:p>
        </p:txBody>
      </p:sp>
    </p:spTree>
    <p:extLst>
      <p:ext uri="{BB962C8B-B14F-4D97-AF65-F5344CB8AC3E}">
        <p14:creationId xmlns:p14="http://schemas.microsoft.com/office/powerpoint/2010/main" val="8145933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smtClean="0"/>
          </a:p>
        </p:txBody>
      </p:sp>
      <p:sp>
        <p:nvSpPr>
          <p:cNvPr id="91140" name="Slide Number Placeholder 3"/>
          <p:cNvSpPr>
            <a:spLocks noGrp="1"/>
          </p:cNvSpPr>
          <p:nvPr>
            <p:ph type="sldNum" sz="quarter" idx="5"/>
          </p:nvPr>
        </p:nvSpPr>
        <p:spPr>
          <a:noFill/>
        </p:spPr>
        <p:txBody>
          <a:bodyPr/>
          <a:lstStyle/>
          <a:p>
            <a:pPr eaLnBrk="0" fontAlgn="base" hangingPunct="0">
              <a:spcBef>
                <a:spcPct val="0"/>
              </a:spcBef>
              <a:spcAft>
                <a:spcPct val="0"/>
              </a:spcAft>
            </a:pPr>
            <a:fld id="{E729F81B-A5C5-4020-8231-EB5608E3ACDD}" type="slidenum">
              <a:rPr lang="en-US">
                <a:solidFill>
                  <a:prstClr val="black"/>
                </a:solidFill>
                <a:latin typeface="Arial" pitchFamily="34" charset="0"/>
              </a:rPr>
              <a:pPr eaLnBrk="0" fontAlgn="base" hangingPunct="0">
                <a:spcBef>
                  <a:spcPct val="0"/>
                </a:spcBef>
                <a:spcAft>
                  <a:spcPct val="0"/>
                </a:spcAft>
              </a:pPr>
              <a:t>46</a:t>
            </a:fld>
            <a:endParaRPr lang="en-US">
              <a:solidFill>
                <a:prstClr val="black"/>
              </a:solidFill>
              <a:latin typeface="Arial" pitchFamily="34" charset="0"/>
            </a:endParaRPr>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4349995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smtClean="0"/>
          </a:p>
        </p:txBody>
      </p:sp>
      <p:sp>
        <p:nvSpPr>
          <p:cNvPr id="92164" name="Slide Number Placeholder 3"/>
          <p:cNvSpPr>
            <a:spLocks noGrp="1"/>
          </p:cNvSpPr>
          <p:nvPr>
            <p:ph type="sldNum" sz="quarter" idx="5"/>
          </p:nvPr>
        </p:nvSpPr>
        <p:spPr>
          <a:noFill/>
        </p:spPr>
        <p:txBody>
          <a:bodyPr/>
          <a:lstStyle/>
          <a:p>
            <a:pPr eaLnBrk="0" fontAlgn="base" hangingPunct="0">
              <a:spcBef>
                <a:spcPct val="0"/>
              </a:spcBef>
              <a:spcAft>
                <a:spcPct val="0"/>
              </a:spcAft>
            </a:pPr>
            <a:fld id="{83944DBC-EF75-4F9A-96ED-62EB31B23792}" type="slidenum">
              <a:rPr lang="en-US">
                <a:solidFill>
                  <a:prstClr val="black"/>
                </a:solidFill>
                <a:latin typeface="Arial" pitchFamily="34" charset="0"/>
              </a:rPr>
              <a:pPr eaLnBrk="0" fontAlgn="base" hangingPunct="0">
                <a:spcBef>
                  <a:spcPct val="0"/>
                </a:spcBef>
                <a:spcAft>
                  <a:spcPct val="0"/>
                </a:spcAft>
              </a:pPr>
              <a:t>47</a:t>
            </a:fld>
            <a:endParaRPr lang="en-US">
              <a:solidFill>
                <a:prstClr val="black"/>
              </a:solidFill>
              <a:latin typeface="Arial" pitchFamily="34" charset="0"/>
            </a:endParaRPr>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4970403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09391C49-A166-4249-8C03-E694FA2F7DB1}" type="slidenum">
              <a:rPr lang="en-US" sz="1200">
                <a:solidFill>
                  <a:prstClr val="black"/>
                </a:solidFill>
                <a:latin typeface="Arial" pitchFamily="34" charset="0"/>
                <a:cs typeface="Arial" pitchFamily="34" charset="0"/>
              </a:rPr>
              <a:pPr eaLnBrk="0" fontAlgn="base" hangingPunct="0">
                <a:spcBef>
                  <a:spcPct val="0"/>
                </a:spcBef>
                <a:spcAft>
                  <a:spcPct val="0"/>
                </a:spcAft>
              </a:pPr>
              <a:t>48</a:t>
            </a:fld>
            <a:endParaRPr lang="en-US" sz="1200" dirty="0">
              <a:solidFill>
                <a:prstClr val="black"/>
              </a:solidFill>
              <a:latin typeface="Arial" pitchFamily="34" charset="0"/>
              <a:cs typeface="Arial" pitchFamily="34" charset="0"/>
            </a:endParaRPr>
          </a:p>
        </p:txBody>
      </p:sp>
      <p:sp>
        <p:nvSpPr>
          <p:cNvPr id="967682" name="Rectangle 2"/>
          <p:cNvSpPr>
            <a:spLocks noGrp="1" noRot="1" noChangeAspect="1" noChangeArrowheads="1" noTextEdit="1"/>
          </p:cNvSpPr>
          <p:nvPr>
            <p:ph type="sldImg"/>
          </p:nvPr>
        </p:nvSpPr>
        <p:spPr>
          <a:ln/>
        </p:spPr>
      </p:sp>
      <p:sp>
        <p:nvSpPr>
          <p:cNvPr id="967683" name="Rectangle 3"/>
          <p:cNvSpPr>
            <a:spLocks noGrp="1" noChangeArrowheads="1"/>
          </p:cNvSpPr>
          <p:nvPr>
            <p:ph type="body" idx="1"/>
          </p:nvPr>
        </p:nvSpPr>
        <p:spPr/>
        <p:txBody>
          <a:bodyPr/>
          <a:lstStyle/>
          <a:p>
            <a:endParaRPr lang="en-US"/>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520920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endParaRPr lang="en-US" dirty="0"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9228069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D285B572-9C09-4A0C-BDEA-D9184CD3D247}" type="slidenum">
              <a:rPr lang="en-US" sz="1200">
                <a:solidFill>
                  <a:prstClr val="black"/>
                </a:solidFill>
                <a:latin typeface="Arial" pitchFamily="34" charset="0"/>
                <a:cs typeface="Arial" pitchFamily="34" charset="0"/>
              </a:rPr>
              <a:pPr eaLnBrk="0" fontAlgn="base" hangingPunct="0">
                <a:spcBef>
                  <a:spcPct val="0"/>
                </a:spcBef>
                <a:spcAft>
                  <a:spcPct val="0"/>
                </a:spcAft>
              </a:pPr>
              <a:t>50</a:t>
            </a:fld>
            <a:endParaRPr lang="en-US" sz="1200" dirty="0">
              <a:solidFill>
                <a:prstClr val="black"/>
              </a:solidFill>
              <a:latin typeface="Arial" pitchFamily="34" charset="0"/>
              <a:cs typeface="Arial" pitchFamily="34" charset="0"/>
            </a:endParaRPr>
          </a:p>
        </p:txBody>
      </p:sp>
      <p:sp>
        <p:nvSpPr>
          <p:cNvPr id="1105922" name="Rectangle 2"/>
          <p:cNvSpPr>
            <a:spLocks noGrp="1" noRot="1" noChangeAspect="1" noChangeArrowheads="1" noTextEdit="1"/>
          </p:cNvSpPr>
          <p:nvPr>
            <p:ph type="sldImg"/>
          </p:nvPr>
        </p:nvSpPr>
        <p:spPr>
          <a:ln/>
        </p:spPr>
      </p:sp>
      <p:sp>
        <p:nvSpPr>
          <p:cNvPr id="1105923" name="Rectangle 3"/>
          <p:cNvSpPr>
            <a:spLocks noGrp="1" noChangeArrowheads="1"/>
          </p:cNvSpPr>
          <p:nvPr>
            <p:ph type="body" idx="1"/>
          </p:nvPr>
        </p:nvSpPr>
        <p:spPr/>
        <p:txBody>
          <a:bodyPr/>
          <a:lstStyle/>
          <a:p>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7875327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D285B572-9C09-4A0C-BDEA-D9184CD3D247}" type="slidenum">
              <a:rPr lang="en-US" sz="1200">
                <a:solidFill>
                  <a:prstClr val="black"/>
                </a:solidFill>
                <a:latin typeface="Arial" pitchFamily="34" charset="0"/>
                <a:cs typeface="Arial" pitchFamily="34" charset="0"/>
              </a:rPr>
              <a:pPr eaLnBrk="0" fontAlgn="base" hangingPunct="0">
                <a:spcBef>
                  <a:spcPct val="0"/>
                </a:spcBef>
                <a:spcAft>
                  <a:spcPct val="0"/>
                </a:spcAft>
              </a:pPr>
              <a:t>51</a:t>
            </a:fld>
            <a:endParaRPr lang="en-US" sz="1200" dirty="0">
              <a:solidFill>
                <a:prstClr val="black"/>
              </a:solidFill>
              <a:latin typeface="Arial" pitchFamily="34" charset="0"/>
              <a:cs typeface="Arial" pitchFamily="34" charset="0"/>
            </a:endParaRPr>
          </a:p>
        </p:txBody>
      </p:sp>
      <p:sp>
        <p:nvSpPr>
          <p:cNvPr id="1105922" name="Rectangle 2"/>
          <p:cNvSpPr>
            <a:spLocks noGrp="1" noRot="1" noChangeAspect="1" noChangeArrowheads="1" noTextEdit="1"/>
          </p:cNvSpPr>
          <p:nvPr>
            <p:ph type="sldImg"/>
          </p:nvPr>
        </p:nvSpPr>
        <p:spPr>
          <a:ln/>
        </p:spPr>
      </p:sp>
      <p:sp>
        <p:nvSpPr>
          <p:cNvPr id="1105923" name="Rectangle 3"/>
          <p:cNvSpPr>
            <a:spLocks noGrp="1" noChangeArrowheads="1"/>
          </p:cNvSpPr>
          <p:nvPr>
            <p:ph type="body" idx="1"/>
          </p:nvPr>
        </p:nvSpPr>
        <p:spPr/>
        <p:txBody>
          <a:bodyPr/>
          <a:lstStyle/>
          <a:p>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8080341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D285B572-9C09-4A0C-BDEA-D9184CD3D247}" type="slidenum">
              <a:rPr lang="en-US" sz="1200">
                <a:solidFill>
                  <a:prstClr val="black"/>
                </a:solidFill>
                <a:latin typeface="Arial" pitchFamily="34" charset="0"/>
                <a:cs typeface="Arial" pitchFamily="34" charset="0"/>
              </a:rPr>
              <a:pPr eaLnBrk="0" fontAlgn="base" hangingPunct="0">
                <a:spcBef>
                  <a:spcPct val="0"/>
                </a:spcBef>
                <a:spcAft>
                  <a:spcPct val="0"/>
                </a:spcAft>
              </a:pPr>
              <a:t>52</a:t>
            </a:fld>
            <a:endParaRPr lang="en-US" sz="1200" dirty="0">
              <a:solidFill>
                <a:prstClr val="black"/>
              </a:solidFill>
              <a:latin typeface="Arial" pitchFamily="34" charset="0"/>
              <a:cs typeface="Arial" pitchFamily="34" charset="0"/>
            </a:endParaRPr>
          </a:p>
        </p:txBody>
      </p:sp>
      <p:sp>
        <p:nvSpPr>
          <p:cNvPr id="1105922" name="Rectangle 2"/>
          <p:cNvSpPr>
            <a:spLocks noGrp="1" noRot="1" noChangeAspect="1" noChangeArrowheads="1" noTextEdit="1"/>
          </p:cNvSpPr>
          <p:nvPr>
            <p:ph type="sldImg"/>
          </p:nvPr>
        </p:nvSpPr>
        <p:spPr>
          <a:ln/>
        </p:spPr>
      </p:sp>
      <p:sp>
        <p:nvSpPr>
          <p:cNvPr id="1105923" name="Rectangle 3"/>
          <p:cNvSpPr>
            <a:spLocks noGrp="1" noChangeArrowheads="1"/>
          </p:cNvSpPr>
          <p:nvPr>
            <p:ph type="body" idx="1"/>
          </p:nvPr>
        </p:nvSpPr>
        <p:spPr/>
        <p:txBody>
          <a:bodyPr/>
          <a:lstStyle/>
          <a:p>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0999349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EAEDD747-9CE7-435A-86A4-4B2783148DB6}" type="slidenum">
              <a:rPr lang="en-US" sz="1200">
                <a:solidFill>
                  <a:prstClr val="black"/>
                </a:solidFill>
                <a:latin typeface="Arial" pitchFamily="34" charset="0"/>
                <a:cs typeface="Arial" pitchFamily="34" charset="0"/>
              </a:rPr>
              <a:pPr eaLnBrk="0" fontAlgn="base" hangingPunct="0">
                <a:spcBef>
                  <a:spcPct val="0"/>
                </a:spcBef>
                <a:spcAft>
                  <a:spcPct val="0"/>
                </a:spcAft>
              </a:pPr>
              <a:t>53</a:t>
            </a:fld>
            <a:endParaRPr lang="en-US" sz="1200" dirty="0">
              <a:solidFill>
                <a:prstClr val="black"/>
              </a:solidFill>
              <a:latin typeface="Arial" pitchFamily="34" charset="0"/>
              <a:cs typeface="Arial" pitchFamily="34" charset="0"/>
            </a:endParaRPr>
          </a:p>
        </p:txBody>
      </p:sp>
      <p:sp>
        <p:nvSpPr>
          <p:cNvPr id="992258" name="Rectangle 2"/>
          <p:cNvSpPr>
            <a:spLocks noGrp="1" noRot="1" noChangeAspect="1" noChangeArrowheads="1" noTextEdit="1"/>
          </p:cNvSpPr>
          <p:nvPr>
            <p:ph type="sldImg"/>
          </p:nvPr>
        </p:nvSpPr>
        <p:spPr>
          <a:ln/>
        </p:spPr>
      </p:sp>
      <p:sp>
        <p:nvSpPr>
          <p:cNvPr id="992259" name="Rectangle 3"/>
          <p:cNvSpPr>
            <a:spLocks noGrp="1" noChangeArrowheads="1"/>
          </p:cNvSpPr>
          <p:nvPr>
            <p:ph type="body" idx="1"/>
          </p:nvPr>
        </p:nvSpPr>
        <p:spPr/>
        <p:txBody>
          <a:bodyPr/>
          <a:lstStyle/>
          <a:p>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2875947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DDF93E4B-58E4-425B-A4FE-84A9F57952A7}" type="slidenum">
              <a:rPr lang="en-US" sz="1200">
                <a:solidFill>
                  <a:prstClr val="black"/>
                </a:solidFill>
                <a:latin typeface="Arial" pitchFamily="34" charset="0"/>
                <a:cs typeface="Arial" pitchFamily="34" charset="0"/>
              </a:rPr>
              <a:pPr eaLnBrk="0" fontAlgn="base" hangingPunct="0">
                <a:spcBef>
                  <a:spcPct val="0"/>
                </a:spcBef>
                <a:spcAft>
                  <a:spcPct val="0"/>
                </a:spcAft>
              </a:pPr>
              <a:t>54</a:t>
            </a:fld>
            <a:endParaRPr lang="en-US" sz="1200" dirty="0">
              <a:solidFill>
                <a:prstClr val="black"/>
              </a:solidFill>
              <a:latin typeface="Arial" pitchFamily="34" charset="0"/>
              <a:cs typeface="Arial" pitchFamily="34" charset="0"/>
            </a:endParaRPr>
          </a:p>
        </p:txBody>
      </p:sp>
      <p:sp>
        <p:nvSpPr>
          <p:cNvPr id="1147906" name="Rectangle 2"/>
          <p:cNvSpPr>
            <a:spLocks noGrp="1" noRot="1" noChangeAspect="1" noChangeArrowheads="1" noTextEdit="1"/>
          </p:cNvSpPr>
          <p:nvPr>
            <p:ph type="sldImg"/>
          </p:nvPr>
        </p:nvSpPr>
        <p:spPr>
          <a:ln/>
        </p:spPr>
      </p:sp>
      <p:sp>
        <p:nvSpPr>
          <p:cNvPr id="1147907" name="Rectangle 3"/>
          <p:cNvSpPr>
            <a:spLocks noGrp="1" noChangeArrowheads="1"/>
          </p:cNvSpPr>
          <p:nvPr>
            <p:ph type="body" idx="1"/>
          </p:nvPr>
        </p:nvSpPr>
        <p:spPr/>
        <p:txBody>
          <a:bodyPr/>
          <a:lstStyle/>
          <a:p>
            <a:endParaRPr lang="en-US"/>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7467169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7329D390-6A86-4A2D-8A50-43814E23FE30}" type="slidenum">
              <a:rPr lang="en-US" sz="1200">
                <a:solidFill>
                  <a:prstClr val="black"/>
                </a:solidFill>
                <a:latin typeface="Arial" pitchFamily="34" charset="0"/>
                <a:cs typeface="Arial" pitchFamily="34" charset="0"/>
              </a:rPr>
              <a:pPr eaLnBrk="0" fontAlgn="base" hangingPunct="0">
                <a:spcBef>
                  <a:spcPct val="0"/>
                </a:spcBef>
                <a:spcAft>
                  <a:spcPct val="0"/>
                </a:spcAft>
              </a:pPr>
              <a:t>55</a:t>
            </a:fld>
            <a:endParaRPr lang="en-US" sz="1200" dirty="0">
              <a:solidFill>
                <a:prstClr val="black"/>
              </a:solidFill>
              <a:latin typeface="Arial" pitchFamily="34" charset="0"/>
              <a:cs typeface="Arial" pitchFamily="34" charset="0"/>
            </a:endParaRPr>
          </a:p>
        </p:txBody>
      </p:sp>
      <p:sp>
        <p:nvSpPr>
          <p:cNvPr id="1152002" name="Rectangle 2"/>
          <p:cNvSpPr>
            <a:spLocks noGrp="1" noRot="1" noChangeAspect="1" noChangeArrowheads="1" noTextEdit="1"/>
          </p:cNvSpPr>
          <p:nvPr>
            <p:ph type="sldImg"/>
          </p:nvPr>
        </p:nvSpPr>
        <p:spPr>
          <a:ln/>
        </p:spPr>
      </p:sp>
      <p:sp>
        <p:nvSpPr>
          <p:cNvPr id="1152003" name="Rectangle 3"/>
          <p:cNvSpPr>
            <a:spLocks noGrp="1" noChangeArrowheads="1"/>
          </p:cNvSpPr>
          <p:nvPr>
            <p:ph type="body" idx="1"/>
          </p:nvPr>
        </p:nvSpPr>
        <p:spPr/>
        <p:txBody>
          <a:bodyPr/>
          <a:lstStyle/>
          <a:p>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109554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BE8CF1FF-1A43-4883-ACD0-FBA6EBC737C6}" type="slidenum">
              <a:rPr lang="en-US" smtClean="0"/>
              <a:pPr/>
              <a:t>5</a:t>
            </a:fld>
            <a:endParaRPr lang="en-US"/>
          </a:p>
        </p:txBody>
      </p:sp>
    </p:spTree>
    <p:extLst>
      <p:ext uri="{BB962C8B-B14F-4D97-AF65-F5344CB8AC3E}">
        <p14:creationId xmlns:p14="http://schemas.microsoft.com/office/powerpoint/2010/main" val="12830192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fld id="{E451D83A-EF93-4124-9F75-6630F86B2A60}" type="slidenum">
              <a:rPr lang="en-US" smtClean="0">
                <a:solidFill>
                  <a:prstClr val="black"/>
                </a:solidFill>
              </a:rPr>
              <a:pPr/>
              <a:t>56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130995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10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6011119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51D83A-EF93-4124-9F75-6630F86B2A60}" type="slidenum">
              <a:rPr lang="en-US" smtClean="0">
                <a:solidFill>
                  <a:prstClr val="black"/>
                </a:solidFill>
              </a:rPr>
              <a:pPr/>
              <a:t>60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46257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51D83A-EF93-4124-9F75-6630F86B2A60}" type="slidenum">
              <a:rPr lang="en-US" smtClean="0">
                <a:solidFill>
                  <a:prstClr val="black"/>
                </a:solidFill>
              </a:rPr>
              <a:pPr/>
              <a:t>61</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710911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51D83A-EF93-4124-9F75-6630F86B2A60}" type="slidenum">
              <a:rPr lang="en-US" smtClean="0">
                <a:solidFill>
                  <a:prstClr val="black"/>
                </a:solidFill>
              </a:rPr>
              <a:pPr/>
              <a:t>62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764645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endParaRPr lang="en-US" dirty="0"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8764477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7329D390-6A86-4A2D-8A50-43814E23FE30}" type="slidenum">
              <a:rPr lang="en-US" sz="1200">
                <a:solidFill>
                  <a:prstClr val="black"/>
                </a:solidFill>
                <a:latin typeface="Arial" pitchFamily="34" charset="0"/>
                <a:cs typeface="Arial" pitchFamily="34" charset="0"/>
              </a:rPr>
              <a:pPr eaLnBrk="0" fontAlgn="base" hangingPunct="0">
                <a:spcBef>
                  <a:spcPct val="0"/>
                </a:spcBef>
                <a:spcAft>
                  <a:spcPct val="0"/>
                </a:spcAft>
              </a:pPr>
              <a:t>64</a:t>
            </a:fld>
            <a:endParaRPr lang="en-US" sz="1200" dirty="0">
              <a:solidFill>
                <a:prstClr val="black"/>
              </a:solidFill>
              <a:latin typeface="Arial" pitchFamily="34" charset="0"/>
              <a:cs typeface="Arial" pitchFamily="34" charset="0"/>
            </a:endParaRPr>
          </a:p>
        </p:txBody>
      </p:sp>
      <p:sp>
        <p:nvSpPr>
          <p:cNvPr id="1152002" name="Rectangle 2"/>
          <p:cNvSpPr>
            <a:spLocks noGrp="1" noRot="1" noChangeAspect="1" noChangeArrowheads="1" noTextEdit="1"/>
          </p:cNvSpPr>
          <p:nvPr>
            <p:ph type="sldImg"/>
          </p:nvPr>
        </p:nvSpPr>
        <p:spPr>
          <a:ln/>
        </p:spPr>
      </p:sp>
      <p:sp>
        <p:nvSpPr>
          <p:cNvPr id="1152003" name="Rectangle 3"/>
          <p:cNvSpPr>
            <a:spLocks noGrp="1" noChangeArrowheads="1"/>
          </p:cNvSpPr>
          <p:nvPr>
            <p:ph type="body" idx="1"/>
          </p:nvPr>
        </p:nvSpPr>
        <p:spPr/>
        <p:txBody>
          <a:bodyPr/>
          <a:lstStyle/>
          <a:p>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4722024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endParaRPr lang="en-US" dirty="0"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0091279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8B7D210B-C1A3-45D2-8495-1647A48F5442}" type="slidenum">
              <a:rPr lang="en-US" sz="1200">
                <a:solidFill>
                  <a:prstClr val="black"/>
                </a:solidFill>
                <a:latin typeface="Arial" pitchFamily="34" charset="0"/>
                <a:cs typeface="Arial" pitchFamily="34" charset="0"/>
              </a:rPr>
              <a:pPr eaLnBrk="0" fontAlgn="base" hangingPunct="0">
                <a:spcBef>
                  <a:spcPct val="0"/>
                </a:spcBef>
                <a:spcAft>
                  <a:spcPct val="0"/>
                </a:spcAft>
              </a:pPr>
              <a:t>67</a:t>
            </a:fld>
            <a:endParaRPr lang="en-US" sz="1200" dirty="0">
              <a:solidFill>
                <a:prstClr val="black"/>
              </a:solidFill>
              <a:latin typeface="Arial" pitchFamily="34" charset="0"/>
              <a:cs typeface="Arial" pitchFamily="34" charset="0"/>
            </a:endParaRPr>
          </a:p>
        </p:txBody>
      </p:sp>
      <p:sp>
        <p:nvSpPr>
          <p:cNvPr id="1089538" name="Rectangle 2"/>
          <p:cNvSpPr>
            <a:spLocks noGrp="1" noRot="1" noChangeAspect="1" noChangeArrowheads="1" noTextEdit="1"/>
          </p:cNvSpPr>
          <p:nvPr>
            <p:ph type="sldImg"/>
          </p:nvPr>
        </p:nvSpPr>
        <p:spPr>
          <a:ln/>
        </p:spPr>
      </p:sp>
      <p:sp>
        <p:nvSpPr>
          <p:cNvPr id="1089539" name="Rectangle 3"/>
          <p:cNvSpPr>
            <a:spLocks noGrp="1" noChangeArrowheads="1"/>
          </p:cNvSpPr>
          <p:nvPr>
            <p:ph type="body" idx="1"/>
          </p:nvPr>
        </p:nvSpPr>
        <p:spPr/>
        <p:txBody>
          <a:bodyPr/>
          <a:lstStyle/>
          <a:p>
            <a:pPr defTabSz="966612">
              <a:defRPr/>
            </a:pPr>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4922282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51D83A-EF93-4124-9F75-6630F86B2A60}" type="slidenum">
              <a:rPr lang="en-US" smtClean="0">
                <a:solidFill>
                  <a:prstClr val="black"/>
                </a:solidFill>
              </a:rPr>
              <a:pPr/>
              <a:t>68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78418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BE8CF1FF-1A43-4883-ACD0-FBA6EBC737C6}" type="slidenum">
              <a:rPr lang="en-US" smtClean="0"/>
              <a:pPr/>
              <a:t>6</a:t>
            </a:fld>
            <a:endParaRPr lang="en-US"/>
          </a:p>
        </p:txBody>
      </p:sp>
    </p:spTree>
    <p:extLst>
      <p:ext uri="{BB962C8B-B14F-4D97-AF65-F5344CB8AC3E}">
        <p14:creationId xmlns:p14="http://schemas.microsoft.com/office/powerpoint/2010/main" val="27486879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p:spPr>
        <p:txBody>
          <a:bodyPr/>
          <a:lstStyle/>
          <a:p>
            <a:endParaRPr lang="en-US"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9790978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endParaRPr lang="en-US"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8212277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p:spPr>
        <p:txBody>
          <a:bodyPr/>
          <a:lstStyle/>
          <a:p>
            <a:endParaRPr lang="en-US" dirty="0"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195637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p:spPr>
        <p:txBody>
          <a:bodyPr/>
          <a:lstStyle/>
          <a:p>
            <a:endParaRPr lang="en-US"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6487501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p:spPr>
        <p:txBody>
          <a:bodyPr/>
          <a:lstStyle/>
          <a:p>
            <a:endParaRPr lang="en-US" dirty="0"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3543588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endParaRPr lang="en-US" dirty="0"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2561268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p:spPr>
        <p:txBody>
          <a:bodyPr/>
          <a:lstStyle/>
          <a:p>
            <a:endParaRPr lang="en-US" dirty="0"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564553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631584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p:spPr>
        <p:txBody>
          <a:bodyPr/>
          <a:lstStyle/>
          <a:p>
            <a:endParaRPr lang="en-US" dirty="0"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8244538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endParaRPr lang="en-US" smtClean="0">
              <a:latin typeface="Arial" pitchFamily="34" charset="0"/>
            </a:endParaRPr>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667879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BE8CF1FF-1A43-4883-ACD0-FBA6EBC737C6}" type="slidenum">
              <a:rPr lang="en-US" smtClean="0"/>
              <a:pPr/>
              <a:t>7</a:t>
            </a:fld>
            <a:endParaRPr lang="en-US"/>
          </a:p>
        </p:txBody>
      </p:sp>
    </p:spTree>
    <p:extLst>
      <p:ext uri="{BB962C8B-B14F-4D97-AF65-F5344CB8AC3E}">
        <p14:creationId xmlns:p14="http://schemas.microsoft.com/office/powerpoint/2010/main" val="9267136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79</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030611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51D83A-EF93-4124-9F75-6630F86B2A60}" type="slidenum">
              <a:rPr lang="en-US" smtClean="0">
                <a:solidFill>
                  <a:prstClr val="black"/>
                </a:solidFill>
              </a:rPr>
              <a:pPr/>
              <a:t>80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507938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00BA4140-EEC5-4F43-B4C7-0B2D15FA055E}" type="slidenum">
              <a:rPr lang="en-US" sz="1200">
                <a:solidFill>
                  <a:prstClr val="black"/>
                </a:solidFill>
                <a:latin typeface="Arial" pitchFamily="34" charset="0"/>
                <a:cs typeface="Arial" pitchFamily="34" charset="0"/>
              </a:rPr>
              <a:pPr eaLnBrk="0" fontAlgn="base" hangingPunct="0">
                <a:spcBef>
                  <a:spcPct val="0"/>
                </a:spcBef>
                <a:spcAft>
                  <a:spcPct val="0"/>
                </a:spcAft>
              </a:pPr>
              <a:t>81</a:t>
            </a:fld>
            <a:endParaRPr lang="en-US" sz="1200" dirty="0">
              <a:solidFill>
                <a:prstClr val="black"/>
              </a:solidFill>
              <a:latin typeface="Arial" pitchFamily="34" charset="0"/>
              <a:cs typeface="Arial" pitchFamily="34" charset="0"/>
            </a:endParaRPr>
          </a:p>
        </p:txBody>
      </p:sp>
      <p:sp>
        <p:nvSpPr>
          <p:cNvPr id="994306" name="Rectangle 2"/>
          <p:cNvSpPr>
            <a:spLocks noGrp="1" noRot="1" noChangeAspect="1" noChangeArrowheads="1" noTextEdit="1"/>
          </p:cNvSpPr>
          <p:nvPr>
            <p:ph type="sldImg"/>
          </p:nvPr>
        </p:nvSpPr>
        <p:spPr>
          <a:ln/>
        </p:spPr>
      </p:sp>
      <p:sp>
        <p:nvSpPr>
          <p:cNvPr id="994307" name="Rectangle 3"/>
          <p:cNvSpPr>
            <a:spLocks noGrp="1" noChangeArrowheads="1"/>
          </p:cNvSpPr>
          <p:nvPr>
            <p:ph type="body" idx="1"/>
          </p:nvPr>
        </p:nvSpPr>
        <p:spPr/>
        <p:txBody>
          <a:bodyPr/>
          <a:lstStyle/>
          <a:p>
            <a:endParaRPr lang="en-US" dirty="0"/>
          </a:p>
        </p:txBody>
      </p:sp>
      <p:sp>
        <p:nvSpPr>
          <p:cNvPr id="3" name="Footer Placeholder 2"/>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206600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BE8CF1FF-1A43-4883-ACD0-FBA6EBC737C6}" type="slidenum">
              <a:rPr lang="en-US" smtClean="0"/>
              <a:pPr/>
              <a:t>8</a:t>
            </a:fld>
            <a:endParaRPr lang="en-US"/>
          </a:p>
        </p:txBody>
      </p:sp>
    </p:spTree>
    <p:extLst>
      <p:ext uri="{BB962C8B-B14F-4D97-AF65-F5344CB8AC3E}">
        <p14:creationId xmlns:p14="http://schemas.microsoft.com/office/powerpoint/2010/main" val="1664014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26920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D3B125-31CE-B74C-8D35-8BBE09952583}" type="datetime1">
              <a:rPr lang="en-US" smtClean="0"/>
              <a:pPr/>
              <a:t>5/26/2015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F5CC2F-8E48-4C4C-B4D6-C785B9D10A2C}" type="datetime1">
              <a:rPr lang="en-US" smtClean="0"/>
              <a:pPr/>
              <a:t>5/26/2015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8590712-0744-9D49-B003-BB130DA294B8}" type="datetime1">
              <a:rPr lang="en-US" smtClean="0">
                <a:solidFill>
                  <a:srgbClr val="000000"/>
                </a:solidFill>
              </a:rPr>
              <a:pPr fontAlgn="base">
                <a:spcBef>
                  <a:spcPct val="0"/>
                </a:spcBef>
                <a:spcAft>
                  <a:spcPct val="0"/>
                </a:spcAft>
                <a:defRPr/>
              </a:pPr>
              <a:t>5/26/2015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EE09B5E-3D5D-4550-B8CD-AC2CB1FC216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722168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670913D7-152B-FE49-892D-1CD6E3121B3C}" type="datetime1">
              <a:rPr lang="en-US" smtClean="0">
                <a:solidFill>
                  <a:srgbClr val="000000"/>
                </a:solidFill>
              </a:rPr>
              <a:pPr fontAlgn="base">
                <a:spcBef>
                  <a:spcPct val="0"/>
                </a:spcBef>
                <a:spcAft>
                  <a:spcPct val="0"/>
                </a:spcAft>
                <a:defRPr/>
              </a:pPr>
              <a:t>5/26/2015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6A07BA4-4C12-4A37-88CE-E58BCA4E27B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195833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5710B4F6-C0E4-8345-A064-9999C37F903A}" type="datetime1">
              <a:rPr lang="en-US" smtClean="0">
                <a:solidFill>
                  <a:srgbClr val="000000"/>
                </a:solidFill>
              </a:rPr>
              <a:pPr fontAlgn="base">
                <a:spcBef>
                  <a:spcPct val="0"/>
                </a:spcBef>
                <a:spcAft>
                  <a:spcPct val="0"/>
                </a:spcAft>
                <a:defRPr/>
              </a:pPr>
              <a:t>5/26/2015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703440C-3550-41AF-86B2-0FFD1AC353A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932054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F734557-95C5-7B4D-BEF9-DA4B48FFF0A5}" type="datetime1">
              <a:rPr lang="en-US" smtClean="0">
                <a:solidFill>
                  <a:srgbClr val="000000"/>
                </a:solidFill>
              </a:rPr>
              <a:pPr fontAlgn="base">
                <a:spcBef>
                  <a:spcPct val="0"/>
                </a:spcBef>
                <a:spcAft>
                  <a:spcPct val="0"/>
                </a:spcAft>
                <a:defRPr/>
              </a:pPr>
              <a:t>5/26/2015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821484A-BE26-434F-8805-2EB6DCAB84A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860445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0DE4655-F4D4-1941-B25E-BB9BA103FF34}" type="datetime1">
              <a:rPr lang="en-US" smtClean="0">
                <a:solidFill>
                  <a:srgbClr val="000000"/>
                </a:solidFill>
              </a:rPr>
              <a:pPr fontAlgn="base">
                <a:spcBef>
                  <a:spcPct val="0"/>
                </a:spcBef>
                <a:spcAft>
                  <a:spcPct val="0"/>
                </a:spcAft>
                <a:defRPr/>
              </a:pPr>
              <a:t>5/26/2015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1E346A8-5573-4945-A428-FC792F62D0D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73895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0" fontAlgn="base" hangingPunct="0">
              <a:spcBef>
                <a:spcPct val="0"/>
              </a:spcBef>
              <a:spcAft>
                <a:spcPct val="0"/>
              </a:spcAft>
              <a:defRPr/>
            </a:pPr>
            <a:endParaRPr lang="en-US">
              <a:solidFill>
                <a:srgbClr val="000000"/>
              </a:solidFill>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eaLnBrk="0" fontAlgn="base" hangingPunct="0">
              <a:spcBef>
                <a:spcPct val="0"/>
              </a:spcBef>
              <a:spcAft>
                <a:spcPct val="0"/>
              </a:spcAft>
              <a:defRPr/>
            </a:pPr>
            <a:endParaRPr lang="en-US">
              <a:solidFill>
                <a:srgbClr val="000000"/>
              </a:solidFill>
            </a:endParaRPr>
          </a:p>
        </p:txBody>
      </p:sp>
      <p:sp>
        <p:nvSpPr>
          <p:cNvPr id="382978" name="Rectangle 2"/>
          <p:cNvSpPr>
            <a:spLocks noGrp="1" noChangeArrowheads="1"/>
          </p:cNvSpPr>
          <p:nvPr>
            <p:ph type="ctrTitle"/>
          </p:nvPr>
        </p:nvSpPr>
        <p:spPr>
          <a:xfrm>
            <a:off x="914400" y="1524000"/>
            <a:ext cx="7623175" cy="1752600"/>
          </a:xfrm>
        </p:spPr>
        <p:txBody>
          <a:bodyPr/>
          <a:lstStyle>
            <a:lvl1pPr>
              <a:defRPr sz="5000"/>
            </a:lvl1pPr>
          </a:lstStyle>
          <a:p>
            <a:r>
              <a:rPr lang="en-US" altLang="zh-CN"/>
              <a:t>Click to edit Master title style</a:t>
            </a:r>
          </a:p>
        </p:txBody>
      </p:sp>
      <p:sp>
        <p:nvSpPr>
          <p:cNvPr id="38297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zh-CN"/>
              <a:t>Click to edit Master subtitle style</a:t>
            </a:r>
          </a:p>
        </p:txBody>
      </p:sp>
      <p:sp>
        <p:nvSpPr>
          <p:cNvPr id="6" name="Rectangle 4"/>
          <p:cNvSpPr>
            <a:spLocks noGrp="1" noChangeArrowheads="1"/>
          </p:cNvSpPr>
          <p:nvPr>
            <p:ph type="dt" sz="half" idx="10"/>
          </p:nvPr>
        </p:nvSpPr>
        <p:spPr/>
        <p:txBody>
          <a:bodyPr/>
          <a:lstStyle>
            <a:lvl1pPr>
              <a:defRPr/>
            </a:lvl1pPr>
          </a:lstStyle>
          <a:p>
            <a:pPr fontAlgn="base">
              <a:spcBef>
                <a:spcPct val="0"/>
              </a:spcBef>
              <a:spcAft>
                <a:spcPct val="0"/>
              </a:spcAft>
              <a:defRPr/>
            </a:pPr>
            <a:fld id="{AA80F6EE-BDB0-D04B-80A4-27C9DA8A7A3F}" type="datetime1">
              <a:rPr lang="en-US" altLang="zh-CN" smtClean="0">
                <a:solidFill>
                  <a:srgbClr val="000000"/>
                </a:solidFill>
              </a:rPr>
              <a:pPr fontAlgn="base">
                <a:spcBef>
                  <a:spcPct val="0"/>
                </a:spcBef>
                <a:spcAft>
                  <a:spcPct val="0"/>
                </a:spcAft>
                <a:defRPr/>
              </a:pPr>
              <a:t>5/26/2015</a:t>
            </a:fld>
            <a:endParaRPr lang="en-US" altLang="zh-CN">
              <a:solidFill>
                <a:srgbClr val="000000"/>
              </a:solidFill>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5DADDE71-21F6-483D-9DF7-FD3D0307AB57}"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37205646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DB11A19B-7A44-E847-AEDF-30241FCB43CA}" type="datetime1">
              <a:rPr lang="en-US" altLang="zh-CN" smtClean="0">
                <a:solidFill>
                  <a:srgbClr val="000000"/>
                </a:solidFill>
              </a:rPr>
              <a:pPr fontAlgn="base">
                <a:spcBef>
                  <a:spcPct val="0"/>
                </a:spcBef>
                <a:spcAft>
                  <a:spcPct val="0"/>
                </a:spcAft>
                <a:defRPr/>
              </a:pPr>
              <a:t>5/26/2015</a:t>
            </a:fld>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660B172-7313-4400-BFFA-7233A4682B36}"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15479058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835271F-BF41-7645-8006-36F30205EE00}" type="datetime1">
              <a:rPr lang="en-US" altLang="zh-CN" smtClean="0">
                <a:solidFill>
                  <a:srgbClr val="000000"/>
                </a:solidFill>
              </a:rPr>
              <a:pPr fontAlgn="base">
                <a:spcBef>
                  <a:spcPct val="0"/>
                </a:spcBef>
                <a:spcAft>
                  <a:spcPct val="0"/>
                </a:spcAft>
                <a:defRPr/>
              </a:pPr>
              <a:t>5/26/2015</a:t>
            </a:fld>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7A2EB69-21F0-4F38-839E-6D28CEFBED28}"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21052984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E9F81E1-9E81-6246-A591-816D452C522F}" type="datetime1">
              <a:rPr lang="en-US" altLang="zh-CN" smtClean="0">
                <a:solidFill>
                  <a:srgbClr val="000000"/>
                </a:solidFill>
              </a:rPr>
              <a:pPr fontAlgn="base">
                <a:spcBef>
                  <a:spcPct val="0"/>
                </a:spcBef>
                <a:spcAft>
                  <a:spcPct val="0"/>
                </a:spcAft>
                <a:defRPr/>
              </a:pPr>
              <a:t>5/26/2015</a:t>
            </a:fld>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4922C1B-9408-4C84-A95B-70B21C7C14DC}"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10495664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E9D5FF6-90A0-4A4F-AAC6-1AA0009A5E8C}" type="datetime1">
              <a:rPr lang="en-US" altLang="zh-CN" smtClean="0">
                <a:solidFill>
                  <a:srgbClr val="000000"/>
                </a:solidFill>
              </a:rPr>
              <a:pPr fontAlgn="base">
                <a:spcBef>
                  <a:spcPct val="0"/>
                </a:spcBef>
                <a:spcAft>
                  <a:spcPct val="0"/>
                </a:spcAft>
                <a:defRPr/>
              </a:pPr>
              <a:t>5/26/2015</a:t>
            </a:fld>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8093873-AEBC-4531-B925-8C83C9B5837B}"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915431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C8ABBC-3E40-934D-8DDB-09E04D28FF35}" type="datetime1">
              <a:rPr lang="en-US" smtClean="0"/>
              <a:pPr/>
              <a:t>5/26/2015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2CA2224-32A2-8348-8412-3CF809554A7F}" type="datetime1">
              <a:rPr lang="en-US" altLang="zh-CN" smtClean="0">
                <a:solidFill>
                  <a:srgbClr val="000000"/>
                </a:solidFill>
              </a:rPr>
              <a:pPr fontAlgn="base">
                <a:spcBef>
                  <a:spcPct val="0"/>
                </a:spcBef>
                <a:spcAft>
                  <a:spcPct val="0"/>
                </a:spcAft>
                <a:defRPr/>
              </a:pPr>
              <a:t>5/26/2015</a:t>
            </a:fld>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4F6EC65-2E06-40B9-BA89-82246DBBA1D7}"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4007533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06BF27C0-C243-3648-ACF2-B29349A6C954}" type="datetime1">
              <a:rPr lang="en-US" altLang="zh-CN" smtClean="0">
                <a:solidFill>
                  <a:srgbClr val="000000"/>
                </a:solidFill>
              </a:rPr>
              <a:pPr fontAlgn="base">
                <a:spcBef>
                  <a:spcPct val="0"/>
                </a:spcBef>
                <a:spcAft>
                  <a:spcPct val="0"/>
                </a:spcAft>
                <a:defRPr/>
              </a:pPr>
              <a:t>5/26/2015</a:t>
            </a:fld>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D962D54-79F9-4FCE-A840-43328CC8FF02}"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15267637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25D9A3E-4DE1-6E43-A815-ECC12DDE1F51}" type="datetime1">
              <a:rPr lang="en-US" altLang="zh-CN" smtClean="0">
                <a:solidFill>
                  <a:srgbClr val="000000"/>
                </a:solidFill>
              </a:rPr>
              <a:pPr fontAlgn="base">
                <a:spcBef>
                  <a:spcPct val="0"/>
                </a:spcBef>
                <a:spcAft>
                  <a:spcPct val="0"/>
                </a:spcAft>
                <a:defRPr/>
              </a:pPr>
              <a:t>5/26/2015</a:t>
            </a:fld>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65E02EF-E4D4-46EC-9A20-D375F58ABB2B}"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29578269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73A00795-03BF-1240-8DC7-67DED3AB3F61}" type="datetime1">
              <a:rPr lang="en-US" altLang="zh-CN" smtClean="0">
                <a:solidFill>
                  <a:srgbClr val="000000"/>
                </a:solidFill>
              </a:rPr>
              <a:pPr fontAlgn="base">
                <a:spcBef>
                  <a:spcPct val="0"/>
                </a:spcBef>
                <a:spcAft>
                  <a:spcPct val="0"/>
                </a:spcAft>
                <a:defRPr/>
              </a:pPr>
              <a:t>5/26/2015</a:t>
            </a:fld>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A281166-855A-47CD-8267-D052A56C442C}"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37476004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46B79AC-B789-EA48-ABFE-7E738536EC6B}" type="datetime1">
              <a:rPr lang="en-US" altLang="zh-CN" smtClean="0">
                <a:solidFill>
                  <a:srgbClr val="000000"/>
                </a:solidFill>
              </a:rPr>
              <a:pPr fontAlgn="base">
                <a:spcBef>
                  <a:spcPct val="0"/>
                </a:spcBef>
                <a:spcAft>
                  <a:spcPct val="0"/>
                </a:spcAft>
                <a:defRPr/>
              </a:pPr>
              <a:t>5/26/2015</a:t>
            </a:fld>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0767E98-10CC-4BCA-A654-668DD8BD2313}"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14722833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B4D0A69-FAE5-5A4F-9245-0452558B14D6}" type="datetime1">
              <a:rPr lang="en-US" altLang="zh-CN" smtClean="0">
                <a:solidFill>
                  <a:srgbClr val="000000"/>
                </a:solidFill>
              </a:rPr>
              <a:pPr fontAlgn="base">
                <a:spcBef>
                  <a:spcPct val="0"/>
                </a:spcBef>
                <a:spcAft>
                  <a:spcPct val="0"/>
                </a:spcAft>
                <a:defRPr/>
              </a:pPr>
              <a:t>5/26/2015</a:t>
            </a:fld>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70534BB-592B-48A1-A02E-4D9DDA00B787}"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24263843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C8FE3F3-9E4E-1248-92FA-D89CAD45A264}" type="datetime1">
              <a:rPr lang="en-US" altLang="zh-CN" smtClean="0">
                <a:solidFill>
                  <a:srgbClr val="000000"/>
                </a:solidFill>
              </a:rPr>
              <a:pPr fontAlgn="base">
                <a:spcBef>
                  <a:spcPct val="0"/>
                </a:spcBef>
                <a:spcAft>
                  <a:spcPct val="0"/>
                </a:spcAft>
                <a:defRPr/>
              </a:pPr>
              <a:t>5/26/2015</a:t>
            </a:fld>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26A4C81-8922-41B0-8884-DE7D36EDF037}"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654888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0F98602D-4C1F-1D44-84D4-30CA41F22E62}" type="datetime1">
              <a:rPr lang="en-US" altLang="zh-CN" smtClean="0">
                <a:solidFill>
                  <a:srgbClr val="000000"/>
                </a:solidFill>
              </a:rPr>
              <a:pPr fontAlgn="base">
                <a:spcBef>
                  <a:spcPct val="0"/>
                </a:spcBef>
                <a:spcAft>
                  <a:spcPct val="0"/>
                </a:spcAft>
                <a:defRPr/>
              </a:pPr>
              <a:t>5/26/2015</a:t>
            </a:fld>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C8B9B6E-C8E4-4476-AEDB-AB56C6822581}"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23754101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87DAD124-BEC3-B94B-AF4B-D584443143E1}" type="datetime1">
              <a:rPr lang="en-US" smtClean="0">
                <a:solidFill>
                  <a:srgbClr val="000000"/>
                </a:solidFill>
              </a:rPr>
              <a:pPr fontAlgn="base">
                <a:spcBef>
                  <a:spcPct val="0"/>
                </a:spcBef>
                <a:spcAft>
                  <a:spcPct val="0"/>
                </a:spcAft>
                <a:defRPr/>
              </a:pPr>
              <a:t>5/26/2015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D21D7B5-FB61-4DA0-8FFD-66F83DB7C0F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519024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74AAADC8-DC64-E546-99F1-A0C6FE50C025}" type="datetime1">
              <a:rPr lang="en-US" smtClean="0">
                <a:solidFill>
                  <a:srgbClr val="000000"/>
                </a:solidFill>
              </a:rPr>
              <a:pPr fontAlgn="base">
                <a:spcBef>
                  <a:spcPct val="0"/>
                </a:spcBef>
                <a:spcAft>
                  <a:spcPct val="0"/>
                </a:spcAft>
                <a:defRPr/>
              </a:pPr>
              <a:t>5/26/2015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26FB719-6AF0-41D5-A966-5674B556141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86329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B0B18DDB-26AD-6045-86AF-63BF6AE04BB9}" type="datetime1">
              <a:rPr lang="en-US" sz="1400" kern="1200" smtClean="0">
                <a:solidFill>
                  <a:srgbClr val="000000"/>
                </a:solidFill>
                <a:latin typeface="Arial" charset="0"/>
                <a:ea typeface="+mn-ea"/>
                <a:cs typeface="+mn-cs"/>
              </a:rPr>
              <a:pPr algn="l" rtl="0" fontAlgn="base">
                <a:spcBef>
                  <a:spcPct val="0"/>
                </a:spcBef>
                <a:spcAft>
                  <a:spcPct val="0"/>
                </a:spcAft>
                <a:defRPr/>
              </a:pPr>
              <a:t>5/26/2015</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3954291-B53F-4167-B13C-AE2EC741C814}"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0FF59390-345F-2D41-9017-4308AD4F06E0}" type="datetime1">
              <a:rPr lang="en-US" smtClean="0">
                <a:solidFill>
                  <a:srgbClr val="000000"/>
                </a:solidFill>
              </a:rPr>
              <a:pPr fontAlgn="base">
                <a:spcBef>
                  <a:spcPct val="0"/>
                </a:spcBef>
                <a:spcAft>
                  <a:spcPct val="0"/>
                </a:spcAft>
                <a:defRPr/>
              </a:pPr>
              <a:t>5/26/2015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01438F3-4C84-41B4-BDB6-EA4F4D86913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323244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9ED00A5-F374-C54F-84C3-9D7554C75047}" type="datetime1">
              <a:rPr lang="en-US" smtClean="0">
                <a:solidFill>
                  <a:srgbClr val="000000"/>
                </a:solidFill>
              </a:rPr>
              <a:pPr fontAlgn="base">
                <a:spcBef>
                  <a:spcPct val="0"/>
                </a:spcBef>
                <a:spcAft>
                  <a:spcPct val="0"/>
                </a:spcAft>
                <a:defRPr/>
              </a:pPr>
              <a:t>5/26/2015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91ACAE2-0CEA-4131-8908-8931E3E95AC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892158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ED53EE8-53B8-C846-8340-1CF2011F7EF3}" type="datetime1">
              <a:rPr lang="en-US" smtClean="0">
                <a:solidFill>
                  <a:srgbClr val="000000"/>
                </a:solidFill>
              </a:rPr>
              <a:pPr fontAlgn="base">
                <a:spcBef>
                  <a:spcPct val="0"/>
                </a:spcBef>
                <a:spcAft>
                  <a:spcPct val="0"/>
                </a:spcAft>
                <a:defRPr/>
              </a:pPr>
              <a:t>5/26/2015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284263-143E-418C-97ED-3DE2DBA0A9B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016514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D6D6840F-E348-2C44-85FC-E11445F520A6}" type="datetime1">
              <a:rPr lang="en-US" smtClean="0">
                <a:solidFill>
                  <a:srgbClr val="000000"/>
                </a:solidFill>
              </a:rPr>
              <a:pPr fontAlgn="base">
                <a:spcBef>
                  <a:spcPct val="0"/>
                </a:spcBef>
                <a:spcAft>
                  <a:spcPct val="0"/>
                </a:spcAft>
                <a:defRPr/>
              </a:pPr>
              <a:t>5/26/2015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F10EC4E-5D57-4C6D-B1E0-A7099829EA9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442288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26E1195-73E3-5148-B0D9-97C958842631}" type="datetime1">
              <a:rPr lang="en-US" smtClean="0">
                <a:solidFill>
                  <a:srgbClr val="000000"/>
                </a:solidFill>
              </a:rPr>
              <a:pPr fontAlgn="base">
                <a:spcBef>
                  <a:spcPct val="0"/>
                </a:spcBef>
                <a:spcAft>
                  <a:spcPct val="0"/>
                </a:spcAft>
                <a:defRPr/>
              </a:pPr>
              <a:t>5/26/2015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1D35894-93A5-4F78-96AA-E46E9937F92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001462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77979354-4A02-5046-BECC-4FA48D98EF7B}" type="datetime1">
              <a:rPr lang="en-US" smtClean="0">
                <a:solidFill>
                  <a:srgbClr val="000000"/>
                </a:solidFill>
              </a:rPr>
              <a:pPr fontAlgn="base">
                <a:spcBef>
                  <a:spcPct val="0"/>
                </a:spcBef>
                <a:spcAft>
                  <a:spcPct val="0"/>
                </a:spcAft>
                <a:defRPr/>
              </a:pPr>
              <a:t>5/26/2015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25D098C-067B-4E78-A20C-4549FAB0AA5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059922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F1B6CD80-9A59-AE48-BE16-0B93B18470B6}" type="datetime1">
              <a:rPr lang="en-US" smtClean="0">
                <a:solidFill>
                  <a:srgbClr val="000000"/>
                </a:solidFill>
              </a:rPr>
              <a:pPr fontAlgn="base">
                <a:spcBef>
                  <a:spcPct val="0"/>
                </a:spcBef>
                <a:spcAft>
                  <a:spcPct val="0"/>
                </a:spcAft>
                <a:defRPr/>
              </a:pPr>
              <a:t>5/26/2015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E7DCF9E-41BC-4B4B-B880-D0DBD8AA379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275295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40E753A-DDC3-814C-8315-0FB8084AC2AD}" type="datetime1">
              <a:rPr lang="en-US" smtClean="0">
                <a:solidFill>
                  <a:srgbClr val="000000"/>
                </a:solidFill>
              </a:rPr>
              <a:pPr fontAlgn="base">
                <a:spcBef>
                  <a:spcPct val="0"/>
                </a:spcBef>
                <a:spcAft>
                  <a:spcPct val="0"/>
                </a:spcAft>
                <a:defRPr/>
              </a:pPr>
              <a:t>5/26/2015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0BFE8B1-9C24-44D9-B76E-D2681807B69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707814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2CD2212-65DA-6B4B-B2D0-6B0C1F3A8E09}" type="datetime1">
              <a:rPr lang="en-US" smtClean="0">
                <a:solidFill>
                  <a:srgbClr val="000000"/>
                </a:solidFill>
              </a:rPr>
              <a:pPr fontAlgn="base">
                <a:spcBef>
                  <a:spcPct val="0"/>
                </a:spcBef>
                <a:spcAft>
                  <a:spcPct val="0"/>
                </a:spcAft>
                <a:defRPr/>
              </a:pPr>
              <a:t>5/26/2015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ACF3838-B690-42FC-AB19-9E2A1230186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062320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7D2FA7-AA06-7F4E-B493-35311B40CA2C}" type="datetime1">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5835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8CCE407B-ACCB-B240-8046-DED1DBD35238}" type="datetime1">
              <a:rPr lang="en-US" sz="1400" kern="1200" smtClean="0">
                <a:solidFill>
                  <a:srgbClr val="000000"/>
                </a:solidFill>
                <a:latin typeface="Arial" charset="0"/>
                <a:ea typeface="+mn-ea"/>
                <a:cs typeface="+mn-cs"/>
              </a:rPr>
              <a:pPr algn="l" rtl="0" fontAlgn="base">
                <a:spcBef>
                  <a:spcPct val="0"/>
                </a:spcBef>
                <a:spcAft>
                  <a:spcPct val="0"/>
                </a:spcAft>
                <a:defRPr/>
              </a:pPr>
              <a:t>5/26/2015</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8E287D8-EC99-4782-A6FE-4C4A0AE392A1}"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19200"/>
            <a:ext cx="8229600" cy="4906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13381C-0992-0045-ABBE-12BBB41F95E7}" type="datetime1">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07975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A9A71A-14AE-5A41-874D-CD936C08B39C}" type="datetime1">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49862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2CF295-BCF5-E54F-8068-4BAA04278EDA}" type="datetime1">
              <a:rPr lang="en-US" smtClean="0">
                <a:solidFill>
                  <a:prstClr val="black">
                    <a:tint val="75000"/>
                  </a:prstClr>
                </a:solidFill>
              </a:rPr>
              <a:pPr/>
              <a:t>5/26/2015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907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591D0E-A3C9-EE4B-B15C-BBB15F93B46C}" type="datetime1">
              <a:rPr lang="en-US" smtClean="0">
                <a:solidFill>
                  <a:prstClr val="black">
                    <a:tint val="75000"/>
                  </a:prstClr>
                </a:solidFill>
              </a:rPr>
              <a:pPr/>
              <a:t>5/26/2015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2438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623C13-4CF0-F54E-8961-1787E02A86B9}" type="datetime1">
              <a:rPr lang="en-US" smtClean="0">
                <a:solidFill>
                  <a:prstClr val="black">
                    <a:tint val="75000"/>
                  </a:prstClr>
                </a:solidFill>
              </a:rPr>
              <a:pPr/>
              <a:t>5/26/2015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7221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78FF95-640B-9543-AC20-224AA8936BB6}" type="datetime1">
              <a:rPr lang="en-US" smtClean="0">
                <a:solidFill>
                  <a:prstClr val="black">
                    <a:tint val="75000"/>
                  </a:prstClr>
                </a:solidFill>
              </a:rPr>
              <a:pPr/>
              <a:t>5/26/2015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9483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928C7B-9C2C-B748-9194-1E948142489E}" type="datetime1">
              <a:rPr lang="en-US" smtClean="0">
                <a:solidFill>
                  <a:prstClr val="black">
                    <a:tint val="75000"/>
                  </a:prstClr>
                </a:solidFill>
              </a:rPr>
              <a:pPr/>
              <a:t>5/26/2015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9550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62C830-A116-B642-AB72-1CF19AA07DB9}" type="datetime1">
              <a:rPr lang="en-US" smtClean="0">
                <a:solidFill>
                  <a:prstClr val="black">
                    <a:tint val="75000"/>
                  </a:prstClr>
                </a:solidFill>
              </a:rPr>
              <a:pPr/>
              <a:t>5/26/2015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602728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C2D84C-F640-DB45-832D-62D68BA63490}" type="datetime1">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36096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90C004-C28C-C648-B014-F58BAD4FD9AC}" type="datetime1">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01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EC4ECA05-B6D5-8E47-8E82-1B21E5AFBCBD}" type="datetime1">
              <a:rPr lang="en-US" sz="1400" kern="1200" smtClean="0">
                <a:solidFill>
                  <a:srgbClr val="000000"/>
                </a:solidFill>
                <a:latin typeface="Arial" charset="0"/>
                <a:ea typeface="+mn-ea"/>
                <a:cs typeface="+mn-cs"/>
              </a:rPr>
              <a:pPr algn="l" rtl="0" fontAlgn="base">
                <a:spcBef>
                  <a:spcPct val="0"/>
                </a:spcBef>
                <a:spcAft>
                  <a:spcPct val="0"/>
                </a:spcAft>
                <a:defRPr/>
              </a:pPr>
              <a:t>5/26/2015</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D1F36C8-54B7-4AE8-B1E0-F4D53CF592BC}"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B4AD3E-548A-CA40-8A4C-A29D03B71EF5}" type="datetime1">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628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F8FF15-4EE9-AF45-9D01-99241A7D349B}" type="datetime1">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69218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A9250E-8675-3C45-B713-B5212A366FE7}" type="datetime1">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5785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4BBE7D-F142-214C-853A-97F2BB5C6DDF}" type="datetime1">
              <a:rPr lang="en-US" smtClean="0">
                <a:solidFill>
                  <a:prstClr val="black">
                    <a:tint val="75000"/>
                  </a:prstClr>
                </a:solidFill>
              </a:rPr>
              <a:pPr/>
              <a:t>5/26/2015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05466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887B6C-8D9E-D446-A095-74485D0E65C3}" type="datetime1">
              <a:rPr lang="en-US" smtClean="0">
                <a:solidFill>
                  <a:prstClr val="black">
                    <a:tint val="75000"/>
                  </a:prstClr>
                </a:solidFill>
              </a:rPr>
              <a:pPr/>
              <a:t>5/26/2015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85535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BCA3E1-1779-3545-BBE7-2EE55BDBF198}" type="datetime1">
              <a:rPr lang="en-US" smtClean="0">
                <a:solidFill>
                  <a:prstClr val="black">
                    <a:tint val="75000"/>
                  </a:prstClr>
                </a:solidFill>
              </a:rPr>
              <a:pPr/>
              <a:t>5/26/2015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5732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E5C095-3F8D-F746-B6E7-1EA125B97473}" type="datetime1">
              <a:rPr lang="en-US" smtClean="0">
                <a:solidFill>
                  <a:prstClr val="black">
                    <a:tint val="75000"/>
                  </a:prstClr>
                </a:solidFill>
              </a:rPr>
              <a:pPr/>
              <a:t>5/26/2015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6493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9864A4-F130-614A-AC46-D442B850920C}" type="datetime1">
              <a:rPr lang="en-US" smtClean="0">
                <a:solidFill>
                  <a:prstClr val="black">
                    <a:tint val="75000"/>
                  </a:prstClr>
                </a:solidFill>
              </a:rPr>
              <a:pPr/>
              <a:t>5/26/2015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92991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E3D6A9-F5BA-9C4E-991B-67B3B9B07129}" type="datetime1">
              <a:rPr lang="en-US" smtClean="0">
                <a:solidFill>
                  <a:prstClr val="black">
                    <a:tint val="75000"/>
                  </a:prstClr>
                </a:solidFill>
              </a:rPr>
              <a:pPr/>
              <a:t>5/26/2015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892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9BD8B8-033E-AB4F-AAAF-9153B801AB86}" type="datetime1">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2756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F3A8FC61-504A-CE46-9CDA-59FF518BA142}" type="datetime1">
              <a:rPr lang="en-US" sz="1400" kern="1200" smtClean="0">
                <a:solidFill>
                  <a:srgbClr val="000000"/>
                </a:solidFill>
                <a:latin typeface="Arial" charset="0"/>
                <a:ea typeface="+mn-ea"/>
                <a:cs typeface="+mn-cs"/>
              </a:rPr>
              <a:pPr algn="l" rtl="0" fontAlgn="base">
                <a:spcBef>
                  <a:spcPct val="0"/>
                </a:spcBef>
                <a:spcAft>
                  <a:spcPct val="0"/>
                </a:spcAft>
                <a:defRPr/>
              </a:pPr>
              <a:t>5/26/2015</a:t>
            </a:fld>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A7BBAF5-EEFB-4429-9F85-07F7274D283C}"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0F6F0-5BDB-E542-B56C-EF67370C8368}" type="datetime1">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2286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852D3F9E-2A7A-9846-BEB2-208EE1BBC27C}" type="datetime1">
              <a:rPr lang="en-US" sz="1400" kern="1200" smtClean="0">
                <a:solidFill>
                  <a:srgbClr val="000000"/>
                </a:solidFill>
                <a:latin typeface="Arial" charset="0"/>
                <a:ea typeface="+mn-ea"/>
                <a:cs typeface="+mn-cs"/>
              </a:rPr>
              <a:pPr algn="l" rtl="0" fontAlgn="base">
                <a:spcBef>
                  <a:spcPct val="0"/>
                </a:spcBef>
                <a:spcAft>
                  <a:spcPct val="0"/>
                </a:spcAft>
                <a:defRPr/>
              </a:pPr>
              <a:t>5/26/2015</a:t>
            </a:fld>
            <a:endParaRPr lang="en-US" sz="1400" kern="1200">
              <a:solidFill>
                <a:srgbClr val="000000"/>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D06A002-ADB8-493D-9326-DF5696BA2FB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CFCA2DAD-1502-E940-B00F-B4614F9DBFC0}" type="datetime1">
              <a:rPr lang="en-US" sz="1400" kern="1200" smtClean="0">
                <a:solidFill>
                  <a:srgbClr val="000000"/>
                </a:solidFill>
                <a:latin typeface="Arial" charset="0"/>
                <a:ea typeface="+mn-ea"/>
                <a:cs typeface="+mn-cs"/>
              </a:rPr>
              <a:pPr algn="l" rtl="0" fontAlgn="base">
                <a:spcBef>
                  <a:spcPct val="0"/>
                </a:spcBef>
                <a:spcAft>
                  <a:spcPct val="0"/>
                </a:spcAft>
                <a:defRPr/>
              </a:pPr>
              <a:t>5/26/2015</a:t>
            </a:fld>
            <a:endParaRPr lang="en-US"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432C7CF-FE26-4524-9426-2DC625DF737C}"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9B6EA6FA-D479-014B-AE32-0086AC3C18FA}" type="datetime1">
              <a:rPr lang="en-US" sz="1400" kern="1200" smtClean="0">
                <a:solidFill>
                  <a:srgbClr val="000000"/>
                </a:solidFill>
                <a:latin typeface="Arial" charset="0"/>
                <a:ea typeface="+mn-ea"/>
                <a:cs typeface="+mn-cs"/>
              </a:rPr>
              <a:pPr algn="l" rtl="0" fontAlgn="base">
                <a:spcBef>
                  <a:spcPct val="0"/>
                </a:spcBef>
                <a:spcAft>
                  <a:spcPct val="0"/>
                </a:spcAft>
                <a:defRPr/>
              </a:pPr>
              <a:t>5/26/2015</a:t>
            </a:fld>
            <a:endParaRPr lang="en-US" sz="1400" kern="1200">
              <a:solidFill>
                <a:srgbClr val="000000"/>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38ED551-5A85-491E-BB6A-F216F6A719E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F630B766-513E-C543-932B-B1F4CCEF6F15}" type="datetime1">
              <a:rPr lang="en-US" sz="1400" kern="1200" smtClean="0">
                <a:solidFill>
                  <a:srgbClr val="000000"/>
                </a:solidFill>
                <a:latin typeface="Arial" charset="0"/>
                <a:ea typeface="+mn-ea"/>
                <a:cs typeface="+mn-cs"/>
              </a:rPr>
              <a:pPr algn="l" rtl="0" fontAlgn="base">
                <a:spcBef>
                  <a:spcPct val="0"/>
                </a:spcBef>
                <a:spcAft>
                  <a:spcPct val="0"/>
                </a:spcAft>
                <a:defRPr/>
              </a:pPr>
              <a:t>5/26/2015</a:t>
            </a:fld>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AE7E320-14D3-429F-AFC6-5699FFE4ABD7}"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F99CDA-DCDC-7647-84F2-700629A674D6}" type="datetime1">
              <a:rPr lang="en-US" smtClean="0"/>
              <a:pPr/>
              <a:t>5/26/2015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00D62774-6774-F044-AF8A-94BB0590F89B}" type="datetime1">
              <a:rPr lang="en-US" sz="1400" kern="1200" smtClean="0">
                <a:solidFill>
                  <a:srgbClr val="000000"/>
                </a:solidFill>
                <a:latin typeface="Arial" charset="0"/>
                <a:ea typeface="+mn-ea"/>
                <a:cs typeface="+mn-cs"/>
              </a:rPr>
              <a:pPr algn="l" rtl="0" fontAlgn="base">
                <a:spcBef>
                  <a:spcPct val="0"/>
                </a:spcBef>
                <a:spcAft>
                  <a:spcPct val="0"/>
                </a:spcAft>
                <a:defRPr/>
              </a:pPr>
              <a:t>5/26/2015</a:t>
            </a:fld>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B64CBC8-16E0-40AA-AB00-61489B64698B}"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BE8B786B-2682-8D42-A3C8-E94DEE15C02C}" type="datetime1">
              <a:rPr lang="en-US" sz="1400" kern="1200" smtClean="0">
                <a:solidFill>
                  <a:srgbClr val="000000"/>
                </a:solidFill>
                <a:latin typeface="Arial" charset="0"/>
                <a:ea typeface="+mn-ea"/>
                <a:cs typeface="+mn-cs"/>
              </a:rPr>
              <a:pPr algn="l" rtl="0" fontAlgn="base">
                <a:spcBef>
                  <a:spcPct val="0"/>
                </a:spcBef>
                <a:spcAft>
                  <a:spcPct val="0"/>
                </a:spcAft>
                <a:defRPr/>
              </a:pPr>
              <a:t>5/26/2015</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9A6EA9C-9E94-448A-9F80-4D4A710EEC05}"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F3C7A083-B416-2740-BC22-4EF0EA878ABF}" type="datetime1">
              <a:rPr lang="en-US" sz="1400" kern="1200" smtClean="0">
                <a:solidFill>
                  <a:srgbClr val="000000"/>
                </a:solidFill>
                <a:latin typeface="Arial" charset="0"/>
                <a:ea typeface="+mn-ea"/>
                <a:cs typeface="+mn-cs"/>
              </a:rPr>
              <a:pPr algn="l" rtl="0" fontAlgn="base">
                <a:spcBef>
                  <a:spcPct val="0"/>
                </a:spcBef>
                <a:spcAft>
                  <a:spcPct val="0"/>
                </a:spcAft>
                <a:defRPr/>
              </a:pPr>
              <a:t>5/26/2015</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E6163AB-2A25-497E-B47B-4B77E6227F5C}"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A9D4D56-A264-B549-803A-FD75DB2864C0}" type="datetime1">
              <a:rPr lang="en-US" smtClean="0"/>
              <a:pPr>
                <a:defRPr/>
              </a:pPr>
              <a:t>5/26/2015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1DCA1D-F7B0-430C-A8C5-5CBCC4F0F25A}"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84F54CB-D3EB-C145-8A90-7829AEB0FCE7}" type="datetime1">
              <a:rPr lang="en-US" smtClean="0"/>
              <a:pPr>
                <a:defRPr/>
              </a:pPr>
              <a:t>5/26/2015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69ADE3-FCDF-4463-98DF-A3BB246EF849}"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8EE2FC5A-2E9F-1D49-BED8-10779EFDCAB1}" type="datetime1">
              <a:rPr lang="en-US" smtClean="0"/>
              <a:pPr>
                <a:defRPr/>
              </a:pPr>
              <a:t>5/26/2015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1DD44C-13B6-43E9-B085-CD81578FE909}"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5160C79-95F7-9B41-A384-FFFA1BEE8AD0}" type="datetime1">
              <a:rPr lang="en-US" smtClean="0"/>
              <a:pPr>
                <a:defRPr/>
              </a:pPr>
              <a:t>5/26/2015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13F6BE-DEF2-4D2D-9B66-1137B67886F6}"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451B4FE-B27A-2D48-8F48-C3B3A402CD75}" type="datetime1">
              <a:rPr lang="en-US" smtClean="0"/>
              <a:pPr>
                <a:defRPr/>
              </a:pPr>
              <a:t>5/26/2015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847D38-6CF4-4CD4-AD80-D80F80268BE2}"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5D7258AD-2BFA-7449-A5C3-7CBD7A869301}" type="datetime1">
              <a:rPr lang="en-US" smtClean="0"/>
              <a:pPr>
                <a:defRPr/>
              </a:pPr>
              <a:t>5/26/2015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3F5B07-1F5B-41CD-B8F7-A6C656B05EF6}"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858151F-CE7F-C748-AE24-ABE03356FB7B}" type="datetime1">
              <a:rPr lang="en-US" smtClean="0"/>
              <a:pPr>
                <a:defRPr/>
              </a:pPr>
              <a:t>5/26/2015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1FF95AC-DFF1-445D-9BA5-C6708CA8149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F2D1CD-E98E-2549-90D1-125DE382FEB8}" type="datetime1">
              <a:rPr lang="en-US" smtClean="0"/>
              <a:pPr/>
              <a:t>5/26/2015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FD45292-00C8-A947-BA1E-85AB5E610BD8}" type="datetime1">
              <a:rPr lang="en-US" smtClean="0"/>
              <a:pPr>
                <a:defRPr/>
              </a:pPr>
              <a:t>5/26/2015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FE9692-F914-46FE-8B7F-943FC75E9C92}"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4AB26C4-AFEA-D947-9FD2-C56CECDD8B63}" type="datetime1">
              <a:rPr lang="en-US" smtClean="0"/>
              <a:pPr>
                <a:defRPr/>
              </a:pPr>
              <a:t>5/26/2015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FECBB3-A493-453A-8AB8-CE897C74F1C1}"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D9A1576-81C5-4341-9635-E9177336F3A3}" type="datetime1">
              <a:rPr lang="en-US" smtClean="0"/>
              <a:pPr>
                <a:defRPr/>
              </a:pPr>
              <a:t>5/26/2015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A8F6B9-8B8D-4125-BAE3-A2B4C83D6EFD}"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7B84F53-3173-484B-9313-374E8C0EE6A5}" type="datetime1">
              <a:rPr lang="en-US" smtClean="0"/>
              <a:pPr>
                <a:defRPr/>
              </a:pPr>
              <a:t>5/26/2015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3BE501-BFBB-4DD8-8109-6CFC894A0C90}"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9FC376C-0F27-5949-AEB9-6971917321D4}" type="datetime1">
              <a:rPr lang="en-US" smtClean="0"/>
              <a:pPr>
                <a:defRPr/>
              </a:pPr>
              <a:t>5/26/2015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70EF9C-5BED-4038-AC21-63EC840530F5}"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21B2C58-192A-1B48-8166-484B53F3EE03}" type="datetime1">
              <a:rPr lang="en-US" smtClean="0"/>
              <a:pPr>
                <a:defRPr/>
              </a:pPr>
              <a:t>5/26/2015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42C09C-77C8-439D-BD9C-43601074F415}"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1C5AF0A-094C-3A41-BDF8-45767997F3B7}" type="datetime1">
              <a:rPr lang="en-US" smtClean="0"/>
              <a:pPr>
                <a:defRPr/>
              </a:pPr>
              <a:t>5/26/2015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57D327-CCB1-4480-A8DE-C419EF342C21}"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05BECB7-05EA-D342-95B1-40649AFF5D89}" type="datetime1">
              <a:rPr lang="en-US" smtClean="0"/>
              <a:pPr>
                <a:defRPr/>
              </a:pPr>
              <a:t>5/26/2015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2C0AF5-F903-4E6B-BDC1-C80EFDE1D541}"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B3252A03-6760-D248-8042-472BC4C9F736}" type="datetime1">
              <a:rPr lang="en-US" smtClean="0"/>
              <a:pPr>
                <a:defRPr/>
              </a:pPr>
              <a:t>5/26/2015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79AD8A8-29FC-49A8-956E-97F8F9B26CED}"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5FE29D9D-8A2A-CA49-8E7D-29188451B54D}" type="datetime1">
              <a:rPr lang="en-US" smtClean="0"/>
              <a:pPr>
                <a:defRPr/>
              </a:pPr>
              <a:t>5/26/2015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731B549-441D-41B4-B936-33DB9796EFE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2809AD-D5F1-8B4E-8E4B-B459B91F6744}" type="datetime1">
              <a:rPr lang="en-US" smtClean="0"/>
              <a:pPr/>
              <a:t>5/26/2015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216247C-83E8-A347-BCDE-CC7094FE39CD}" type="datetime1">
              <a:rPr lang="en-US" smtClean="0"/>
              <a:pPr>
                <a:defRPr/>
              </a:pPr>
              <a:t>5/26/2015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D245FE-CB41-43FC-8FAE-40F2C6ADBAA1}"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F75CFB6-1C83-8047-86AA-867CADB31F65}" type="datetime1">
              <a:rPr lang="en-US" smtClean="0"/>
              <a:pPr>
                <a:defRPr/>
              </a:pPr>
              <a:t>5/26/2015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D70CA4-34D6-4030-8C09-105C68AA8985}"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0E00E60-275C-DA44-A89F-084EAF563E54}" type="datetime1">
              <a:rPr lang="en-US" smtClean="0"/>
              <a:pPr>
                <a:defRPr/>
              </a:pPr>
              <a:t>5/26/2015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8E7F03-9BAB-483B-9BE8-D1FF050B3D78}"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F0B9942-96FF-4441-9E37-8657BE99D49E}" type="datetime1">
              <a:rPr lang="en-US" smtClean="0"/>
              <a:pPr>
                <a:defRPr/>
              </a:pPr>
              <a:t>5/26/2015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AFA0DE-03FD-48C6-AF45-E82A4F53E085}"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98EF2CC-2BA0-D24C-90D4-FBB4030C08A8}" type="datetime1">
              <a:rPr lang="en-US" smtClean="0"/>
              <a:pPr>
                <a:defRPr/>
              </a:pPr>
              <a:t>5/26/2015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F5A75B-BCBC-4051-9426-4E16BB8CC5D8}"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40335843-9A6D-B34D-8922-0B82925E8112}" type="datetime1">
              <a:rPr lang="en-US" smtClean="0"/>
              <a:pPr>
                <a:defRPr/>
              </a:pPr>
              <a:t>5/26/2015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302626-126E-45CF-B230-E77179C76BD7}"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B8C06196-7F32-5B46-B4C5-7A95CF770E9D}" type="datetime1">
              <a:rPr lang="en-US" smtClean="0"/>
              <a:pPr>
                <a:defRPr/>
              </a:pPr>
              <a:t>5/26/2015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6BA3AF-B1C2-4B98-BF33-B98078396E87}"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F92774FD-E9D4-3048-B7F4-04C498208EB3}" type="datetime1">
              <a:rPr lang="en-US" smtClean="0"/>
              <a:pPr>
                <a:defRPr/>
              </a:pPr>
              <a:t>5/26/2015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798D90A-8BC7-4F8C-865F-5A362942A06F}"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DEAA15C3-967A-F64F-89C8-AB7E8E41670E}" type="datetime1">
              <a:rPr lang="en-US" smtClean="0"/>
              <a:pPr>
                <a:defRPr/>
              </a:pPr>
              <a:t>5/26/2015</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F703CC3-6C58-41D1-B275-851162B8D922}"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24BA1DA-C773-BB45-B14B-A248E6ADD103}" type="datetime1">
              <a:rPr lang="en-US" smtClean="0"/>
              <a:pPr>
                <a:defRPr/>
              </a:pPr>
              <a:t>5/26/2015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ABE30F-667B-4CD3-9E75-4F6C37BF14D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9C9D17-1B7C-7F41-A24D-44ED8E3A2557}" type="datetime1">
              <a:rPr lang="en-US" smtClean="0"/>
              <a:pPr/>
              <a:t>5/26/2015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4AACB5-BDF1-5A48-B8D7-B64FD83BCB33}" type="datetime1">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0253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504F04-17D0-C549-8E2D-448B8EFE4AE1}" type="datetime1">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4645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26E01C-3DB1-914F-B394-A143796D6348}" type="datetime1">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15025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84914-EC9D-C34E-A9A4-80F16A5B6868}" type="datetime1">
              <a:rPr lang="en-US" smtClean="0">
                <a:solidFill>
                  <a:prstClr val="black">
                    <a:tint val="75000"/>
                  </a:prstClr>
                </a:solidFill>
              </a:rPr>
              <a:pPr/>
              <a:t>5/26/2015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5565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070013-545C-F846-AAB8-4752F10BAEF3}" type="datetime1">
              <a:rPr lang="en-US" smtClean="0">
                <a:solidFill>
                  <a:prstClr val="black">
                    <a:tint val="75000"/>
                  </a:prstClr>
                </a:solidFill>
              </a:rPr>
              <a:pPr/>
              <a:t>5/26/2015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35107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653FBE-1FEF-DC4D-8D9B-A27A33B2B80C}" type="datetime1">
              <a:rPr lang="en-US" smtClean="0">
                <a:solidFill>
                  <a:prstClr val="black">
                    <a:tint val="75000"/>
                  </a:prstClr>
                </a:solidFill>
              </a:rPr>
              <a:pPr/>
              <a:t>5/26/2015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8004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E895AE-1B7C-E24E-BE4A-56994056A017}" type="datetime1">
              <a:rPr lang="en-US" smtClean="0">
                <a:solidFill>
                  <a:prstClr val="black">
                    <a:tint val="75000"/>
                  </a:prstClr>
                </a:solidFill>
              </a:rPr>
              <a:pPr/>
              <a:t>5/26/2015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5385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54434B-76B6-A54A-82BE-25E0C628DC59}" type="datetime1">
              <a:rPr lang="en-US" smtClean="0">
                <a:solidFill>
                  <a:prstClr val="black">
                    <a:tint val="75000"/>
                  </a:prstClr>
                </a:solidFill>
              </a:rPr>
              <a:pPr/>
              <a:t>5/26/2015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50158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328B00-7A19-C348-A6C5-189F65301977}" type="datetime1">
              <a:rPr lang="en-US" smtClean="0">
                <a:solidFill>
                  <a:prstClr val="black">
                    <a:tint val="75000"/>
                  </a:prstClr>
                </a:solidFill>
              </a:rPr>
              <a:pPr/>
              <a:t>5/26/2015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8529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08A64F-D8EA-2D49-B3A4-31DEDF6F2375}" type="datetime1">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675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B84C77-4BD2-9D45-A999-E6E8AACE4269}" type="datetime1">
              <a:rPr lang="en-US" smtClean="0"/>
              <a:pPr/>
              <a:t>5/26/2015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6ACD33-D2C4-8A4E-B051-558E469F031F}" type="datetime1">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2769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80B9BCEE-4A84-7F43-BD18-784DBABF736A}" type="datetime1">
              <a:rPr lang="en-US" smtClean="0">
                <a:solidFill>
                  <a:srgbClr val="000000"/>
                </a:solidFill>
                <a:cs typeface="Arial" pitchFamily="34" charset="0"/>
              </a:rPr>
              <a:pPr eaLnBrk="0" fontAlgn="base" hangingPunct="0">
                <a:spcBef>
                  <a:spcPct val="0"/>
                </a:spcBef>
                <a:spcAft>
                  <a:spcPct val="0"/>
                </a:spcAft>
              </a:pPr>
              <a:t>5/26/2015</a:t>
            </a:fld>
            <a:endParaRPr lang="en-US">
              <a:solidFill>
                <a:srgbClr val="000000"/>
              </a:solidFill>
              <a:cs typeface="Arial" pitchFamily="34" charset="0"/>
            </a:endParaRPr>
          </a:p>
        </p:txBody>
      </p:sp>
      <p:sp>
        <p:nvSpPr>
          <p:cNvPr id="5" name="Slide Number Placeholder 4"/>
          <p:cNvSpPr>
            <a:spLocks noGrp="1"/>
          </p:cNvSpPr>
          <p:nvPr>
            <p:ph type="sldNum" sz="quarter" idx="11"/>
          </p:nvPr>
        </p:nvSpPr>
        <p:spPr/>
        <p:txBody>
          <a:bodyPr/>
          <a:lstStyle>
            <a:lvl1pPr>
              <a:defRPr/>
            </a:lvl1pPr>
          </a:lstStyle>
          <a:p>
            <a:pPr eaLnBrk="0" fontAlgn="base" hangingPunct="0">
              <a:spcBef>
                <a:spcPct val="0"/>
              </a:spcBef>
              <a:spcAft>
                <a:spcPct val="0"/>
              </a:spcAft>
            </a:pPr>
            <a:fld id="{FA40DBD8-E7D9-4A62-B8BC-3B732D6B2672}"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5311193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2120C1F8-89E1-3747-8EFE-532B341CABDE}" type="datetime1">
              <a:rPr lang="en-US" smtClean="0">
                <a:solidFill>
                  <a:srgbClr val="000000"/>
                </a:solidFill>
                <a:cs typeface="Arial" pitchFamily="34" charset="0"/>
              </a:rPr>
              <a:pPr eaLnBrk="0" fontAlgn="base" hangingPunct="0">
                <a:spcBef>
                  <a:spcPct val="0"/>
                </a:spcBef>
                <a:spcAft>
                  <a:spcPct val="0"/>
                </a:spcAft>
              </a:pPr>
              <a:t>5/26/2015</a:t>
            </a:fld>
            <a:endParaRPr lang="en-US">
              <a:solidFill>
                <a:srgbClr val="000000"/>
              </a:solidFill>
              <a:cs typeface="Arial" pitchFamily="34" charset="0"/>
            </a:endParaRPr>
          </a:p>
        </p:txBody>
      </p:sp>
      <p:sp>
        <p:nvSpPr>
          <p:cNvPr id="5" name="Slide Number Placeholder 4"/>
          <p:cNvSpPr>
            <a:spLocks noGrp="1"/>
          </p:cNvSpPr>
          <p:nvPr>
            <p:ph type="sldNum" sz="quarter" idx="11"/>
          </p:nvPr>
        </p:nvSpPr>
        <p:spPr/>
        <p:txBody>
          <a:bodyPr/>
          <a:lstStyle>
            <a:lvl1pPr>
              <a:defRPr/>
            </a:lvl1pPr>
          </a:lstStyle>
          <a:p>
            <a:pPr eaLnBrk="0" fontAlgn="base" hangingPunct="0">
              <a:spcBef>
                <a:spcPct val="0"/>
              </a:spcBef>
              <a:spcAft>
                <a:spcPct val="0"/>
              </a:spcAft>
            </a:pPr>
            <a:fld id="{BE566EFA-554B-418F-ADD1-DB9C5AB14B09}"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42851310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DD039198-4C10-514B-9A15-D4742B655F8F}" type="datetime1">
              <a:rPr lang="en-US" smtClean="0">
                <a:solidFill>
                  <a:srgbClr val="000000"/>
                </a:solidFill>
                <a:cs typeface="Arial" pitchFamily="34" charset="0"/>
              </a:rPr>
              <a:pPr eaLnBrk="0" fontAlgn="base" hangingPunct="0">
                <a:spcBef>
                  <a:spcPct val="0"/>
                </a:spcBef>
                <a:spcAft>
                  <a:spcPct val="0"/>
                </a:spcAft>
              </a:pPr>
              <a:t>5/26/2015</a:t>
            </a:fld>
            <a:endParaRPr lang="en-US">
              <a:solidFill>
                <a:srgbClr val="000000"/>
              </a:solidFill>
              <a:cs typeface="Arial" pitchFamily="34" charset="0"/>
            </a:endParaRPr>
          </a:p>
        </p:txBody>
      </p:sp>
      <p:sp>
        <p:nvSpPr>
          <p:cNvPr id="5" name="Slide Number Placeholder 4"/>
          <p:cNvSpPr>
            <a:spLocks noGrp="1"/>
          </p:cNvSpPr>
          <p:nvPr>
            <p:ph type="sldNum" sz="quarter" idx="11"/>
          </p:nvPr>
        </p:nvSpPr>
        <p:spPr/>
        <p:txBody>
          <a:bodyPr/>
          <a:lstStyle>
            <a:lvl1pPr>
              <a:defRPr/>
            </a:lvl1pPr>
          </a:lstStyle>
          <a:p>
            <a:pPr eaLnBrk="0" fontAlgn="base" hangingPunct="0">
              <a:spcBef>
                <a:spcPct val="0"/>
              </a:spcBef>
              <a:spcAft>
                <a:spcPct val="0"/>
              </a:spcAft>
            </a:pPr>
            <a:fld id="{54EE4850-AF23-4C58-8CD6-D837C38FDA18}"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6250845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fld id="{176813CA-19E6-AE4C-B59C-3DF23485AC35}" type="datetime1">
              <a:rPr lang="en-US" smtClean="0">
                <a:solidFill>
                  <a:srgbClr val="000000"/>
                </a:solidFill>
                <a:cs typeface="Arial" pitchFamily="34" charset="0"/>
              </a:rPr>
              <a:pPr eaLnBrk="0" fontAlgn="base" hangingPunct="0">
                <a:spcBef>
                  <a:spcPct val="0"/>
                </a:spcBef>
                <a:spcAft>
                  <a:spcPct val="0"/>
                </a:spcAft>
              </a:pPr>
              <a:t>5/26/2015</a:t>
            </a:fld>
            <a:endParaRPr lang="en-US">
              <a:solidFill>
                <a:srgbClr val="000000"/>
              </a:solidFill>
              <a:cs typeface="Arial" pitchFamily="34" charset="0"/>
            </a:endParaRPr>
          </a:p>
        </p:txBody>
      </p:sp>
      <p:sp>
        <p:nvSpPr>
          <p:cNvPr id="6" name="Slide Number Placeholder 5"/>
          <p:cNvSpPr>
            <a:spLocks noGrp="1"/>
          </p:cNvSpPr>
          <p:nvPr>
            <p:ph type="sldNum" sz="quarter" idx="11"/>
          </p:nvPr>
        </p:nvSpPr>
        <p:spPr/>
        <p:txBody>
          <a:bodyPr/>
          <a:lstStyle>
            <a:lvl1pPr>
              <a:defRPr/>
            </a:lvl1pPr>
          </a:lstStyle>
          <a:p>
            <a:pPr eaLnBrk="0" fontAlgn="base" hangingPunct="0">
              <a:spcBef>
                <a:spcPct val="0"/>
              </a:spcBef>
              <a:spcAft>
                <a:spcPct val="0"/>
              </a:spcAft>
            </a:pPr>
            <a:fld id="{80A60F57-826A-46C4-8159-338E979E65A1}"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9151787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eaLnBrk="0" fontAlgn="base" hangingPunct="0">
              <a:spcBef>
                <a:spcPct val="0"/>
              </a:spcBef>
              <a:spcAft>
                <a:spcPct val="0"/>
              </a:spcAft>
            </a:pPr>
            <a:fld id="{2E39FF9C-5A5B-A74A-8DDB-64162ED65608}" type="datetime1">
              <a:rPr lang="en-US" smtClean="0">
                <a:solidFill>
                  <a:srgbClr val="000000"/>
                </a:solidFill>
                <a:cs typeface="Arial" pitchFamily="34" charset="0"/>
              </a:rPr>
              <a:pPr eaLnBrk="0" fontAlgn="base" hangingPunct="0">
                <a:spcBef>
                  <a:spcPct val="0"/>
                </a:spcBef>
                <a:spcAft>
                  <a:spcPct val="0"/>
                </a:spcAft>
              </a:pPr>
              <a:t>5/26/2015</a:t>
            </a:fld>
            <a:endParaRPr lang="en-US">
              <a:solidFill>
                <a:srgbClr val="000000"/>
              </a:solidFill>
              <a:cs typeface="Arial" pitchFamily="34" charset="0"/>
            </a:endParaRPr>
          </a:p>
        </p:txBody>
      </p:sp>
      <p:sp>
        <p:nvSpPr>
          <p:cNvPr id="8" name="Slide Number Placeholder 7"/>
          <p:cNvSpPr>
            <a:spLocks noGrp="1"/>
          </p:cNvSpPr>
          <p:nvPr>
            <p:ph type="sldNum" sz="quarter" idx="11"/>
          </p:nvPr>
        </p:nvSpPr>
        <p:spPr/>
        <p:txBody>
          <a:bodyPr/>
          <a:lstStyle>
            <a:lvl1pPr>
              <a:defRPr/>
            </a:lvl1pPr>
          </a:lstStyle>
          <a:p>
            <a:pPr eaLnBrk="0" fontAlgn="base" hangingPunct="0">
              <a:spcBef>
                <a:spcPct val="0"/>
              </a:spcBef>
              <a:spcAft>
                <a:spcPct val="0"/>
              </a:spcAft>
            </a:pPr>
            <a:fld id="{CC389252-0947-469D-B2DC-4453C4066A44}"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091027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eaLnBrk="0" fontAlgn="base" hangingPunct="0">
              <a:spcBef>
                <a:spcPct val="0"/>
              </a:spcBef>
              <a:spcAft>
                <a:spcPct val="0"/>
              </a:spcAft>
            </a:pPr>
            <a:fld id="{24FEDA1F-7689-1F48-8186-F9C8898F84F5}" type="datetime1">
              <a:rPr lang="en-US" smtClean="0">
                <a:solidFill>
                  <a:srgbClr val="000000"/>
                </a:solidFill>
                <a:cs typeface="Arial" pitchFamily="34" charset="0"/>
              </a:rPr>
              <a:pPr eaLnBrk="0" fontAlgn="base" hangingPunct="0">
                <a:spcBef>
                  <a:spcPct val="0"/>
                </a:spcBef>
                <a:spcAft>
                  <a:spcPct val="0"/>
                </a:spcAft>
              </a:pPr>
              <a:t>5/26/2015</a:t>
            </a:fld>
            <a:endParaRPr lang="en-US">
              <a:solidFill>
                <a:srgbClr val="000000"/>
              </a:solidFill>
              <a:cs typeface="Arial" pitchFamily="34" charset="0"/>
            </a:endParaRPr>
          </a:p>
        </p:txBody>
      </p:sp>
      <p:sp>
        <p:nvSpPr>
          <p:cNvPr id="4" name="Slide Number Placeholder 3"/>
          <p:cNvSpPr>
            <a:spLocks noGrp="1"/>
          </p:cNvSpPr>
          <p:nvPr>
            <p:ph type="sldNum" sz="quarter" idx="11"/>
          </p:nvPr>
        </p:nvSpPr>
        <p:spPr/>
        <p:txBody>
          <a:bodyPr/>
          <a:lstStyle>
            <a:lvl1pPr>
              <a:defRPr/>
            </a:lvl1pPr>
          </a:lstStyle>
          <a:p>
            <a:pPr eaLnBrk="0" fontAlgn="base" hangingPunct="0">
              <a:spcBef>
                <a:spcPct val="0"/>
              </a:spcBef>
              <a:spcAft>
                <a:spcPct val="0"/>
              </a:spcAft>
            </a:pPr>
            <a:fld id="{3D92B167-EC77-42CC-8331-0868A71BB1A0}"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9198900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eaLnBrk="0" fontAlgn="base" hangingPunct="0">
              <a:spcBef>
                <a:spcPct val="0"/>
              </a:spcBef>
              <a:spcAft>
                <a:spcPct val="0"/>
              </a:spcAft>
            </a:pPr>
            <a:fld id="{65C75894-3D74-4444-A9A9-176F0EF98BEF}" type="datetime1">
              <a:rPr lang="en-US" smtClean="0">
                <a:solidFill>
                  <a:srgbClr val="000000"/>
                </a:solidFill>
                <a:cs typeface="Arial" pitchFamily="34" charset="0"/>
              </a:rPr>
              <a:pPr eaLnBrk="0" fontAlgn="base" hangingPunct="0">
                <a:spcBef>
                  <a:spcPct val="0"/>
                </a:spcBef>
                <a:spcAft>
                  <a:spcPct val="0"/>
                </a:spcAft>
              </a:pPr>
              <a:t>5/26/2015</a:t>
            </a:fld>
            <a:endParaRPr lang="en-US">
              <a:solidFill>
                <a:srgbClr val="000000"/>
              </a:solidFill>
              <a:cs typeface="Arial" pitchFamily="34" charset="0"/>
            </a:endParaRPr>
          </a:p>
        </p:txBody>
      </p:sp>
      <p:sp>
        <p:nvSpPr>
          <p:cNvPr id="3" name="Slide Number Placeholder 2"/>
          <p:cNvSpPr>
            <a:spLocks noGrp="1"/>
          </p:cNvSpPr>
          <p:nvPr>
            <p:ph type="sldNum" sz="quarter" idx="11"/>
          </p:nvPr>
        </p:nvSpPr>
        <p:spPr/>
        <p:txBody>
          <a:bodyPr/>
          <a:lstStyle>
            <a:lvl1pPr>
              <a:defRPr/>
            </a:lvl1pPr>
          </a:lstStyle>
          <a:p>
            <a:pPr eaLnBrk="0" fontAlgn="base" hangingPunct="0">
              <a:spcBef>
                <a:spcPct val="0"/>
              </a:spcBef>
              <a:spcAft>
                <a:spcPct val="0"/>
              </a:spcAft>
            </a:pPr>
            <a:fld id="{39671D4B-C557-494C-9A3D-5E7CA4CC62CB}"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1589974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fld id="{E880432B-3FA7-4C40-AB0E-F48B8A13A8C9}" type="datetime1">
              <a:rPr lang="en-US" smtClean="0">
                <a:solidFill>
                  <a:srgbClr val="000000"/>
                </a:solidFill>
                <a:cs typeface="Arial" pitchFamily="34" charset="0"/>
              </a:rPr>
              <a:pPr eaLnBrk="0" fontAlgn="base" hangingPunct="0">
                <a:spcBef>
                  <a:spcPct val="0"/>
                </a:spcBef>
                <a:spcAft>
                  <a:spcPct val="0"/>
                </a:spcAft>
              </a:pPr>
              <a:t>5/26/2015</a:t>
            </a:fld>
            <a:endParaRPr lang="en-US">
              <a:solidFill>
                <a:srgbClr val="000000"/>
              </a:solidFill>
              <a:cs typeface="Arial" pitchFamily="34" charset="0"/>
            </a:endParaRPr>
          </a:p>
        </p:txBody>
      </p:sp>
      <p:sp>
        <p:nvSpPr>
          <p:cNvPr id="6" name="Slide Number Placeholder 5"/>
          <p:cNvSpPr>
            <a:spLocks noGrp="1"/>
          </p:cNvSpPr>
          <p:nvPr>
            <p:ph type="sldNum" sz="quarter" idx="11"/>
          </p:nvPr>
        </p:nvSpPr>
        <p:spPr/>
        <p:txBody>
          <a:bodyPr/>
          <a:lstStyle>
            <a:lvl1pPr>
              <a:defRPr/>
            </a:lvl1pPr>
          </a:lstStyle>
          <a:p>
            <a:pPr eaLnBrk="0" fontAlgn="base" hangingPunct="0">
              <a:spcBef>
                <a:spcPct val="0"/>
              </a:spcBef>
              <a:spcAft>
                <a:spcPct val="0"/>
              </a:spcAft>
            </a:pPr>
            <a:fld id="{C321A5F9-9B6F-4632-B03D-85EE8A9AE305}"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7944314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fld id="{24AFC71F-F329-7A47-AE96-78253DF861CE}" type="datetime1">
              <a:rPr lang="en-US" smtClean="0">
                <a:solidFill>
                  <a:srgbClr val="000000"/>
                </a:solidFill>
                <a:cs typeface="Arial" pitchFamily="34" charset="0"/>
              </a:rPr>
              <a:pPr eaLnBrk="0" fontAlgn="base" hangingPunct="0">
                <a:spcBef>
                  <a:spcPct val="0"/>
                </a:spcBef>
                <a:spcAft>
                  <a:spcPct val="0"/>
                </a:spcAft>
              </a:pPr>
              <a:t>5/26/2015</a:t>
            </a:fld>
            <a:endParaRPr lang="en-US">
              <a:solidFill>
                <a:srgbClr val="000000"/>
              </a:solidFill>
              <a:cs typeface="Arial" pitchFamily="34" charset="0"/>
            </a:endParaRPr>
          </a:p>
        </p:txBody>
      </p:sp>
      <p:sp>
        <p:nvSpPr>
          <p:cNvPr id="6" name="Slide Number Placeholder 5"/>
          <p:cNvSpPr>
            <a:spLocks noGrp="1"/>
          </p:cNvSpPr>
          <p:nvPr>
            <p:ph type="sldNum" sz="quarter" idx="11"/>
          </p:nvPr>
        </p:nvSpPr>
        <p:spPr/>
        <p:txBody>
          <a:bodyPr/>
          <a:lstStyle>
            <a:lvl1pPr>
              <a:defRPr/>
            </a:lvl1pPr>
          </a:lstStyle>
          <a:p>
            <a:pPr eaLnBrk="0" fontAlgn="base" hangingPunct="0">
              <a:spcBef>
                <a:spcPct val="0"/>
              </a:spcBef>
              <a:spcAft>
                <a:spcPct val="0"/>
              </a:spcAft>
            </a:pPr>
            <a:fld id="{D4D1C523-2CC7-4D99-80FF-47C1DC8B9069}"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98876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A55685-1190-8A48-9EC0-C58A2112C4C3}" type="datetime1">
              <a:rPr lang="en-US" smtClean="0"/>
              <a:pPr/>
              <a:t>5/26/2015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E3290278-20A2-F649-A1C9-1AACDEE9E5EC}" type="datetime1">
              <a:rPr lang="en-US" smtClean="0">
                <a:solidFill>
                  <a:srgbClr val="000000"/>
                </a:solidFill>
                <a:cs typeface="Arial" pitchFamily="34" charset="0"/>
              </a:rPr>
              <a:pPr eaLnBrk="0" fontAlgn="base" hangingPunct="0">
                <a:spcBef>
                  <a:spcPct val="0"/>
                </a:spcBef>
                <a:spcAft>
                  <a:spcPct val="0"/>
                </a:spcAft>
              </a:pPr>
              <a:t>5/26/2015</a:t>
            </a:fld>
            <a:endParaRPr lang="en-US">
              <a:solidFill>
                <a:srgbClr val="000000"/>
              </a:solidFill>
              <a:cs typeface="Arial" pitchFamily="34" charset="0"/>
            </a:endParaRPr>
          </a:p>
        </p:txBody>
      </p:sp>
      <p:sp>
        <p:nvSpPr>
          <p:cNvPr id="5" name="Slide Number Placeholder 4"/>
          <p:cNvSpPr>
            <a:spLocks noGrp="1"/>
          </p:cNvSpPr>
          <p:nvPr>
            <p:ph type="sldNum" sz="quarter" idx="11"/>
          </p:nvPr>
        </p:nvSpPr>
        <p:spPr/>
        <p:txBody>
          <a:bodyPr/>
          <a:lstStyle>
            <a:lvl1pPr>
              <a:defRPr/>
            </a:lvl1pPr>
          </a:lstStyle>
          <a:p>
            <a:pPr eaLnBrk="0" fontAlgn="base" hangingPunct="0">
              <a:spcBef>
                <a:spcPct val="0"/>
              </a:spcBef>
              <a:spcAft>
                <a:spcPct val="0"/>
              </a:spcAft>
            </a:pPr>
            <a:fld id="{9767C923-232C-476C-9876-ADC8989AF1C5}"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41161653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6E93053F-C1B0-D944-A5B0-812146E89ECC}" type="datetime1">
              <a:rPr lang="en-US" smtClean="0">
                <a:solidFill>
                  <a:srgbClr val="000000"/>
                </a:solidFill>
                <a:cs typeface="Arial" pitchFamily="34" charset="0"/>
              </a:rPr>
              <a:pPr eaLnBrk="0" fontAlgn="base" hangingPunct="0">
                <a:spcBef>
                  <a:spcPct val="0"/>
                </a:spcBef>
                <a:spcAft>
                  <a:spcPct val="0"/>
                </a:spcAft>
              </a:pPr>
              <a:t>5/26/2015</a:t>
            </a:fld>
            <a:endParaRPr lang="en-US">
              <a:solidFill>
                <a:srgbClr val="000000"/>
              </a:solidFill>
              <a:cs typeface="Arial" pitchFamily="34" charset="0"/>
            </a:endParaRPr>
          </a:p>
        </p:txBody>
      </p:sp>
      <p:sp>
        <p:nvSpPr>
          <p:cNvPr id="5" name="Slide Number Placeholder 4"/>
          <p:cNvSpPr>
            <a:spLocks noGrp="1"/>
          </p:cNvSpPr>
          <p:nvPr>
            <p:ph type="sldNum" sz="quarter" idx="11"/>
          </p:nvPr>
        </p:nvSpPr>
        <p:spPr/>
        <p:txBody>
          <a:bodyPr/>
          <a:lstStyle>
            <a:lvl1pPr>
              <a:defRPr/>
            </a:lvl1pPr>
          </a:lstStyle>
          <a:p>
            <a:pPr eaLnBrk="0" fontAlgn="base" hangingPunct="0">
              <a:spcBef>
                <a:spcPct val="0"/>
              </a:spcBef>
              <a:spcAft>
                <a:spcPct val="0"/>
              </a:spcAft>
            </a:pPr>
            <a:fld id="{D18B8569-A845-4BE7-9010-2B8DD48678BC}"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4728022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50CDCD-0C96-FD4F-B6CF-ACDF93F52173}" type="datetime1">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1504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46245C-39AB-0242-8F32-0EEDAC22ECA8}" type="datetime1">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4466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0BFC34-1E9F-1447-88CE-0F7CDBB91E18}" type="datetime1">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60256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99CD2F-111E-BC4D-907E-E61AF9195F68}" type="datetime1">
              <a:rPr lang="en-US" smtClean="0">
                <a:solidFill>
                  <a:prstClr val="black">
                    <a:tint val="75000"/>
                  </a:prstClr>
                </a:solidFill>
              </a:rPr>
              <a:pPr/>
              <a:t>5/26/2015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48680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078699-D238-EB46-96CF-3300A4D7BA13}" type="datetime1">
              <a:rPr lang="en-US" smtClean="0">
                <a:solidFill>
                  <a:prstClr val="black">
                    <a:tint val="75000"/>
                  </a:prstClr>
                </a:solidFill>
              </a:rPr>
              <a:pPr/>
              <a:t>5/26/2015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7699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41DF5B-CDA2-0C41-853C-060C84FDB947}" type="datetime1">
              <a:rPr lang="en-US" smtClean="0">
                <a:solidFill>
                  <a:prstClr val="black">
                    <a:tint val="75000"/>
                  </a:prstClr>
                </a:solidFill>
              </a:rPr>
              <a:pPr/>
              <a:t>5/26/2015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93903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C9A713-35AB-124A-8099-BC1C19CCC6E6}" type="datetime1">
              <a:rPr lang="en-US" smtClean="0">
                <a:solidFill>
                  <a:prstClr val="black">
                    <a:tint val="75000"/>
                  </a:prstClr>
                </a:solidFill>
              </a:rPr>
              <a:pPr/>
              <a:t>5/26/2015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9967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0BE5AB-43BE-A942-A65C-BFBAA1AD2173}" type="datetime1">
              <a:rPr lang="en-US" smtClean="0">
                <a:solidFill>
                  <a:prstClr val="black">
                    <a:tint val="75000"/>
                  </a:prstClr>
                </a:solidFill>
              </a:rPr>
              <a:pPr/>
              <a:t>5/26/2015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697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BA25C9-21FF-664C-80CC-22A106790D4E}" type="datetime1">
              <a:rPr lang="en-US" smtClean="0"/>
              <a:pPr/>
              <a:t>5/26/2015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CBE848-C37C-7543-A396-A8F1FE506DBB}" type="datetime1">
              <a:rPr lang="en-US" smtClean="0">
                <a:solidFill>
                  <a:prstClr val="black">
                    <a:tint val="75000"/>
                  </a:prstClr>
                </a:solidFill>
              </a:rPr>
              <a:pPr/>
              <a:t>5/26/2015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7948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98E552-3604-5942-B3DE-B31E1E3C2AD1}" type="datetime1">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91552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5A276A-C70D-804D-A197-B65CFB7F908B}" type="datetime1">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7A3DDC-98E1-4BA6-8E25-6025F043A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8587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E34169A6-4F34-7D4E-875A-F0E573A7FC90}" type="datetime1">
              <a:rPr lang="en-US" smtClean="0">
                <a:solidFill>
                  <a:srgbClr val="000000"/>
                </a:solidFill>
                <a:cs typeface="Arial" pitchFamily="34" charset="0"/>
              </a:rPr>
              <a:pPr eaLnBrk="0" fontAlgn="base" hangingPunct="0">
                <a:spcBef>
                  <a:spcPct val="0"/>
                </a:spcBef>
                <a:spcAft>
                  <a:spcPct val="0"/>
                </a:spcAft>
              </a:pPr>
              <a:t>5/26/2015</a:t>
            </a:fld>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3C3E35DC-4495-4266-9E86-D258BAB5D95D}"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4287897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B8726890-DF4B-1C4B-B409-5DDA73941DD6}" type="datetime1">
              <a:rPr lang="en-US" smtClean="0">
                <a:solidFill>
                  <a:srgbClr val="000000"/>
                </a:solidFill>
                <a:cs typeface="Arial" pitchFamily="34" charset="0"/>
              </a:rPr>
              <a:pPr eaLnBrk="0" fontAlgn="base" hangingPunct="0">
                <a:spcBef>
                  <a:spcPct val="0"/>
                </a:spcBef>
                <a:spcAft>
                  <a:spcPct val="0"/>
                </a:spcAft>
              </a:pPr>
              <a:t>5/26/2015</a:t>
            </a:fld>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5DFF970D-3EE0-4ED5-A054-D204EE4CFC6C}"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476119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618B652F-537D-D94A-9B56-0E14F53CC079}" type="datetime1">
              <a:rPr lang="en-US" smtClean="0">
                <a:solidFill>
                  <a:srgbClr val="000000"/>
                </a:solidFill>
                <a:cs typeface="Arial" pitchFamily="34" charset="0"/>
              </a:rPr>
              <a:pPr eaLnBrk="0" fontAlgn="base" hangingPunct="0">
                <a:spcBef>
                  <a:spcPct val="0"/>
                </a:spcBef>
                <a:spcAft>
                  <a:spcPct val="0"/>
                </a:spcAft>
              </a:pPr>
              <a:t>5/26/2015</a:t>
            </a:fld>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55F341D6-F55A-4A54-BC75-E3C08BE9D5EA}"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4468742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fld id="{1B4BFC79-0F7A-DF48-9148-73E6A08E727C}" type="datetime1">
              <a:rPr lang="en-US" smtClean="0">
                <a:solidFill>
                  <a:srgbClr val="000000"/>
                </a:solidFill>
                <a:cs typeface="Arial" pitchFamily="34" charset="0"/>
              </a:rPr>
              <a:pPr eaLnBrk="0" fontAlgn="base" hangingPunct="0">
                <a:spcBef>
                  <a:spcPct val="0"/>
                </a:spcBef>
                <a:spcAft>
                  <a:spcPct val="0"/>
                </a:spcAft>
              </a:pPr>
              <a:t>5/26/2015</a:t>
            </a:fld>
            <a:endParaRPr lang="en-US">
              <a:solidFill>
                <a:srgbClr val="000000"/>
              </a:solidFill>
              <a:cs typeface="Arial" pitchFamily="34" charset="0"/>
            </a:endParaRPr>
          </a:p>
        </p:txBody>
      </p:sp>
      <p:sp>
        <p:nvSpPr>
          <p:cNvPr id="6" name="Footer Placeholder 5"/>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7" name="Slide Number Placeholder 6"/>
          <p:cNvSpPr>
            <a:spLocks noGrp="1"/>
          </p:cNvSpPr>
          <p:nvPr>
            <p:ph type="sldNum" sz="quarter" idx="12"/>
          </p:nvPr>
        </p:nvSpPr>
        <p:spPr/>
        <p:txBody>
          <a:bodyPr/>
          <a:lstStyle>
            <a:lvl1pPr>
              <a:defRPr/>
            </a:lvl1pPr>
          </a:lstStyle>
          <a:p>
            <a:pPr eaLnBrk="0" fontAlgn="base" hangingPunct="0">
              <a:spcBef>
                <a:spcPct val="0"/>
              </a:spcBef>
              <a:spcAft>
                <a:spcPct val="0"/>
              </a:spcAft>
            </a:pPr>
            <a:fld id="{C9CBF183-D0DD-4DA9-8772-9EE5511C2119}"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8447027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eaLnBrk="0" fontAlgn="base" hangingPunct="0">
              <a:spcBef>
                <a:spcPct val="0"/>
              </a:spcBef>
              <a:spcAft>
                <a:spcPct val="0"/>
              </a:spcAft>
            </a:pPr>
            <a:fld id="{2CD341FD-36F4-2846-9D95-56C847EA4DF1}" type="datetime1">
              <a:rPr lang="en-US" smtClean="0">
                <a:solidFill>
                  <a:srgbClr val="000000"/>
                </a:solidFill>
                <a:cs typeface="Arial" pitchFamily="34" charset="0"/>
              </a:rPr>
              <a:pPr eaLnBrk="0" fontAlgn="base" hangingPunct="0">
                <a:spcBef>
                  <a:spcPct val="0"/>
                </a:spcBef>
                <a:spcAft>
                  <a:spcPct val="0"/>
                </a:spcAft>
              </a:pPr>
              <a:t>5/26/2015</a:t>
            </a:fld>
            <a:endParaRPr lang="en-US">
              <a:solidFill>
                <a:srgbClr val="000000"/>
              </a:solidFill>
              <a:cs typeface="Arial" pitchFamily="34" charset="0"/>
            </a:endParaRPr>
          </a:p>
        </p:txBody>
      </p:sp>
      <p:sp>
        <p:nvSpPr>
          <p:cNvPr id="8" name="Footer Placeholder 7"/>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9" name="Slide Number Placeholder 8"/>
          <p:cNvSpPr>
            <a:spLocks noGrp="1"/>
          </p:cNvSpPr>
          <p:nvPr>
            <p:ph type="sldNum" sz="quarter" idx="12"/>
          </p:nvPr>
        </p:nvSpPr>
        <p:spPr/>
        <p:txBody>
          <a:bodyPr/>
          <a:lstStyle>
            <a:lvl1pPr>
              <a:defRPr/>
            </a:lvl1pPr>
          </a:lstStyle>
          <a:p>
            <a:pPr eaLnBrk="0" fontAlgn="base" hangingPunct="0">
              <a:spcBef>
                <a:spcPct val="0"/>
              </a:spcBef>
              <a:spcAft>
                <a:spcPct val="0"/>
              </a:spcAft>
            </a:pPr>
            <a:fld id="{8104DA1C-9F2C-484D-9D5E-2FC32A3A3E17}"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249301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eaLnBrk="0" fontAlgn="base" hangingPunct="0">
              <a:spcBef>
                <a:spcPct val="0"/>
              </a:spcBef>
              <a:spcAft>
                <a:spcPct val="0"/>
              </a:spcAft>
            </a:pPr>
            <a:fld id="{8F8C3E46-AEB9-B643-B515-C71F8117A188}" type="datetime1">
              <a:rPr lang="en-US" smtClean="0">
                <a:solidFill>
                  <a:srgbClr val="000000"/>
                </a:solidFill>
                <a:cs typeface="Arial" pitchFamily="34" charset="0"/>
              </a:rPr>
              <a:pPr eaLnBrk="0" fontAlgn="base" hangingPunct="0">
                <a:spcBef>
                  <a:spcPct val="0"/>
                </a:spcBef>
                <a:spcAft>
                  <a:spcPct val="0"/>
                </a:spcAft>
              </a:pPr>
              <a:t>5/26/2015</a:t>
            </a:fld>
            <a:endParaRPr lang="en-US">
              <a:solidFill>
                <a:srgbClr val="000000"/>
              </a:solidFill>
              <a:cs typeface="Arial" pitchFamily="34" charset="0"/>
            </a:endParaRPr>
          </a:p>
        </p:txBody>
      </p:sp>
      <p:sp>
        <p:nvSpPr>
          <p:cNvPr id="4" name="Footer Placeholder 3"/>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5" name="Slide Number Placeholder 4"/>
          <p:cNvSpPr>
            <a:spLocks noGrp="1"/>
          </p:cNvSpPr>
          <p:nvPr>
            <p:ph type="sldNum" sz="quarter" idx="12"/>
          </p:nvPr>
        </p:nvSpPr>
        <p:spPr/>
        <p:txBody>
          <a:bodyPr/>
          <a:lstStyle>
            <a:lvl1pPr>
              <a:defRPr/>
            </a:lvl1pPr>
          </a:lstStyle>
          <a:p>
            <a:pPr eaLnBrk="0" fontAlgn="base" hangingPunct="0">
              <a:spcBef>
                <a:spcPct val="0"/>
              </a:spcBef>
              <a:spcAft>
                <a:spcPct val="0"/>
              </a:spcAft>
            </a:pPr>
            <a:fld id="{BE3148CD-FCAD-40B7-97EC-F8D39CF6E553}"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7239560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eaLnBrk="0" fontAlgn="base" hangingPunct="0">
              <a:spcBef>
                <a:spcPct val="0"/>
              </a:spcBef>
              <a:spcAft>
                <a:spcPct val="0"/>
              </a:spcAft>
            </a:pPr>
            <a:fld id="{773035E9-F6F9-D74A-BCA3-64BFB498BE53}" type="datetime1">
              <a:rPr lang="en-US" smtClean="0">
                <a:solidFill>
                  <a:srgbClr val="000000"/>
                </a:solidFill>
                <a:cs typeface="Arial" pitchFamily="34" charset="0"/>
              </a:rPr>
              <a:pPr eaLnBrk="0" fontAlgn="base" hangingPunct="0">
                <a:spcBef>
                  <a:spcPct val="0"/>
                </a:spcBef>
                <a:spcAft>
                  <a:spcPct val="0"/>
                </a:spcAft>
              </a:pPr>
              <a:t>5/26/2015</a:t>
            </a:fld>
            <a:endParaRPr lang="en-US">
              <a:solidFill>
                <a:srgbClr val="000000"/>
              </a:solidFill>
              <a:cs typeface="Arial" pitchFamily="34" charset="0"/>
            </a:endParaRPr>
          </a:p>
        </p:txBody>
      </p:sp>
      <p:sp>
        <p:nvSpPr>
          <p:cNvPr id="3" name="Footer Placeholder 2"/>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4" name="Slide Number Placeholder 3"/>
          <p:cNvSpPr>
            <a:spLocks noGrp="1"/>
          </p:cNvSpPr>
          <p:nvPr>
            <p:ph type="sldNum" sz="quarter" idx="12"/>
          </p:nvPr>
        </p:nvSpPr>
        <p:spPr/>
        <p:txBody>
          <a:bodyPr/>
          <a:lstStyle>
            <a:lvl1pPr>
              <a:defRPr/>
            </a:lvl1pPr>
          </a:lstStyle>
          <a:p>
            <a:pPr eaLnBrk="0" fontAlgn="base" hangingPunct="0">
              <a:spcBef>
                <a:spcPct val="0"/>
              </a:spcBef>
              <a:spcAft>
                <a:spcPct val="0"/>
              </a:spcAft>
            </a:pPr>
            <a:fld id="{C679D050-0C74-41E8-8605-B4A2775413D3}"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2920002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9FCAB1-7C3A-9043-89A2-173AADF3B069}" type="datetime1">
              <a:rPr lang="en-US" smtClean="0"/>
              <a:pPr/>
              <a:t>5/26/2015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fld id="{5B0F77A7-2FE5-7540-A033-31021362C055}" type="datetime1">
              <a:rPr lang="en-US" smtClean="0">
                <a:solidFill>
                  <a:srgbClr val="000000"/>
                </a:solidFill>
                <a:cs typeface="Arial" pitchFamily="34" charset="0"/>
              </a:rPr>
              <a:pPr eaLnBrk="0" fontAlgn="base" hangingPunct="0">
                <a:spcBef>
                  <a:spcPct val="0"/>
                </a:spcBef>
                <a:spcAft>
                  <a:spcPct val="0"/>
                </a:spcAft>
              </a:pPr>
              <a:t>5/26/2015</a:t>
            </a:fld>
            <a:endParaRPr lang="en-US">
              <a:solidFill>
                <a:srgbClr val="000000"/>
              </a:solidFill>
              <a:cs typeface="Arial" pitchFamily="34" charset="0"/>
            </a:endParaRPr>
          </a:p>
        </p:txBody>
      </p:sp>
      <p:sp>
        <p:nvSpPr>
          <p:cNvPr id="6" name="Footer Placeholder 5"/>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7" name="Slide Number Placeholder 6"/>
          <p:cNvSpPr>
            <a:spLocks noGrp="1"/>
          </p:cNvSpPr>
          <p:nvPr>
            <p:ph type="sldNum" sz="quarter" idx="12"/>
          </p:nvPr>
        </p:nvSpPr>
        <p:spPr/>
        <p:txBody>
          <a:bodyPr/>
          <a:lstStyle>
            <a:lvl1pPr>
              <a:defRPr/>
            </a:lvl1pPr>
          </a:lstStyle>
          <a:p>
            <a:pPr eaLnBrk="0" fontAlgn="base" hangingPunct="0">
              <a:spcBef>
                <a:spcPct val="0"/>
              </a:spcBef>
              <a:spcAft>
                <a:spcPct val="0"/>
              </a:spcAft>
            </a:pPr>
            <a:fld id="{25B1FE1E-57E7-4F6C-88FC-F125E09B741C}"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7815064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fld id="{82EDF0F4-93D5-1446-AA1A-3D84373A3407}" type="datetime1">
              <a:rPr lang="en-US" smtClean="0">
                <a:solidFill>
                  <a:srgbClr val="000000"/>
                </a:solidFill>
                <a:cs typeface="Arial" pitchFamily="34" charset="0"/>
              </a:rPr>
              <a:pPr eaLnBrk="0" fontAlgn="base" hangingPunct="0">
                <a:spcBef>
                  <a:spcPct val="0"/>
                </a:spcBef>
                <a:spcAft>
                  <a:spcPct val="0"/>
                </a:spcAft>
              </a:pPr>
              <a:t>5/26/2015</a:t>
            </a:fld>
            <a:endParaRPr lang="en-US">
              <a:solidFill>
                <a:srgbClr val="000000"/>
              </a:solidFill>
              <a:cs typeface="Arial" pitchFamily="34" charset="0"/>
            </a:endParaRPr>
          </a:p>
        </p:txBody>
      </p:sp>
      <p:sp>
        <p:nvSpPr>
          <p:cNvPr id="6" name="Footer Placeholder 5"/>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7" name="Slide Number Placeholder 6"/>
          <p:cNvSpPr>
            <a:spLocks noGrp="1"/>
          </p:cNvSpPr>
          <p:nvPr>
            <p:ph type="sldNum" sz="quarter" idx="12"/>
          </p:nvPr>
        </p:nvSpPr>
        <p:spPr/>
        <p:txBody>
          <a:bodyPr/>
          <a:lstStyle>
            <a:lvl1pPr>
              <a:defRPr/>
            </a:lvl1pPr>
          </a:lstStyle>
          <a:p>
            <a:pPr eaLnBrk="0" fontAlgn="base" hangingPunct="0">
              <a:spcBef>
                <a:spcPct val="0"/>
              </a:spcBef>
              <a:spcAft>
                <a:spcPct val="0"/>
              </a:spcAft>
            </a:pPr>
            <a:fld id="{8DC38747-533C-4FA4-BB54-F187D54F41B5}"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3729021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B71008BC-12F4-B247-8556-A8E52A4BD992}" type="datetime1">
              <a:rPr lang="en-US" smtClean="0">
                <a:solidFill>
                  <a:srgbClr val="000000"/>
                </a:solidFill>
                <a:cs typeface="Arial" pitchFamily="34" charset="0"/>
              </a:rPr>
              <a:pPr eaLnBrk="0" fontAlgn="base" hangingPunct="0">
                <a:spcBef>
                  <a:spcPct val="0"/>
                </a:spcBef>
                <a:spcAft>
                  <a:spcPct val="0"/>
                </a:spcAft>
              </a:pPr>
              <a:t>5/26/2015</a:t>
            </a:fld>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45A18E52-887D-412A-999B-1F10EE6F7AB8}"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936387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fld id="{494835E4-3372-7548-B28D-532D6E63BEC2}" type="datetime1">
              <a:rPr lang="en-US" smtClean="0">
                <a:solidFill>
                  <a:srgbClr val="000000"/>
                </a:solidFill>
                <a:cs typeface="Arial" pitchFamily="34" charset="0"/>
              </a:rPr>
              <a:pPr eaLnBrk="0" fontAlgn="base" hangingPunct="0">
                <a:spcBef>
                  <a:spcPct val="0"/>
                </a:spcBef>
                <a:spcAft>
                  <a:spcPct val="0"/>
                </a:spcAft>
              </a:pPr>
              <a:t>5/26/2015</a:t>
            </a:fld>
            <a:endParaRPr lang="en-US">
              <a:solidFill>
                <a:srgbClr val="000000"/>
              </a:solidFill>
              <a:cs typeface="Arial" pitchFamily="34"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4C4F1A40-A785-4D87-AA45-7C4E90A1ED51}"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0766918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065623F-5C05-7A4F-AE8F-2C9BACA7B134}" type="datetime1">
              <a:rPr lang="en-US" smtClean="0">
                <a:solidFill>
                  <a:srgbClr val="000000"/>
                </a:solidFill>
              </a:rPr>
              <a:pPr fontAlgn="base">
                <a:spcBef>
                  <a:spcPct val="0"/>
                </a:spcBef>
                <a:spcAft>
                  <a:spcPct val="0"/>
                </a:spcAft>
                <a:defRPr/>
              </a:pPr>
              <a:t>5/26/2015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C242E61-A159-4CC8-A7F4-19859861822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283633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F84EA0C-4389-494C-9532-D96CC8F2C42C}" type="datetime1">
              <a:rPr lang="en-US" smtClean="0">
                <a:solidFill>
                  <a:srgbClr val="000000"/>
                </a:solidFill>
              </a:rPr>
              <a:pPr fontAlgn="base">
                <a:spcBef>
                  <a:spcPct val="0"/>
                </a:spcBef>
                <a:spcAft>
                  <a:spcPct val="0"/>
                </a:spcAft>
                <a:defRPr/>
              </a:pPr>
              <a:t>5/26/2015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B527DA4-6E60-4521-9C0F-FDDAD653A4B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946924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6DDA77BE-67EE-7F4E-88F8-F77CA40D7156}" type="datetime1">
              <a:rPr lang="en-US" smtClean="0">
                <a:solidFill>
                  <a:srgbClr val="000000"/>
                </a:solidFill>
              </a:rPr>
              <a:pPr fontAlgn="base">
                <a:spcBef>
                  <a:spcPct val="0"/>
                </a:spcBef>
                <a:spcAft>
                  <a:spcPct val="0"/>
                </a:spcAft>
                <a:defRPr/>
              </a:pPr>
              <a:t>5/26/2015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AE5B6EF-7331-4BC9-AD6A-8643A8933F4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244886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82974C5-F7C8-7442-B9E2-A67858632F14}" type="datetime1">
              <a:rPr lang="en-US" smtClean="0">
                <a:solidFill>
                  <a:srgbClr val="000000"/>
                </a:solidFill>
              </a:rPr>
              <a:pPr fontAlgn="base">
                <a:spcBef>
                  <a:spcPct val="0"/>
                </a:spcBef>
                <a:spcAft>
                  <a:spcPct val="0"/>
                </a:spcAft>
                <a:defRPr/>
              </a:pPr>
              <a:t>5/26/2015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B80CE8D-5D6B-40A3-800B-589DBB4BBCD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676540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C9BE1852-234B-9D4C-88E9-3267B2D4E15A}" type="datetime1">
              <a:rPr lang="en-US" smtClean="0">
                <a:solidFill>
                  <a:srgbClr val="000000"/>
                </a:solidFill>
              </a:rPr>
              <a:pPr fontAlgn="base">
                <a:spcBef>
                  <a:spcPct val="0"/>
                </a:spcBef>
                <a:spcAft>
                  <a:spcPct val="0"/>
                </a:spcAft>
                <a:defRPr/>
              </a:pPr>
              <a:t>5/26/2015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4DFDD22-D347-4D16-94A6-561F239C71F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041511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26283D9-8B14-B14C-8CCC-2BCFA71813E7}" type="datetime1">
              <a:rPr lang="en-US" smtClean="0">
                <a:solidFill>
                  <a:srgbClr val="000000"/>
                </a:solidFill>
              </a:rPr>
              <a:pPr fontAlgn="base">
                <a:spcBef>
                  <a:spcPct val="0"/>
                </a:spcBef>
                <a:spcAft>
                  <a:spcPct val="0"/>
                </a:spcAft>
                <a:defRPr/>
              </a:pPr>
              <a:t>5/26/2015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F52F490-26B8-4624-B9BD-0568DD85434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171510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2.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image" Target="../media/image2.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C3238E-F8D4-9440-BB82-E803A42F2C18}" type="datetime1">
              <a:rPr lang="en-US" smtClean="0"/>
              <a:pPr/>
              <a:t>5/26/2015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title style</a:t>
            </a:r>
          </a:p>
        </p:txBody>
      </p:sp>
      <p:sp>
        <p:nvSpPr>
          <p:cNvPr id="20483"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38195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mj-lt"/>
                <a:ea typeface="+mn-ea"/>
              </a:defRPr>
            </a:lvl1pPr>
          </a:lstStyle>
          <a:p>
            <a:pPr fontAlgn="base">
              <a:spcBef>
                <a:spcPct val="0"/>
              </a:spcBef>
              <a:spcAft>
                <a:spcPct val="0"/>
              </a:spcAft>
              <a:defRPr/>
            </a:pPr>
            <a:fld id="{E442C3E9-A98B-6C41-BCA7-CC26E9E3A9A8}" type="datetime1">
              <a:rPr lang="en-US" altLang="zh-CN" smtClean="0">
                <a:solidFill>
                  <a:srgbClr val="000000"/>
                </a:solidFill>
              </a:rPr>
              <a:pPr fontAlgn="base">
                <a:spcBef>
                  <a:spcPct val="0"/>
                </a:spcBef>
                <a:spcAft>
                  <a:spcPct val="0"/>
                </a:spcAft>
                <a:defRPr/>
              </a:pPr>
              <a:t>5/26/2015</a:t>
            </a:fld>
            <a:endParaRPr lang="en-US" altLang="zh-CN">
              <a:solidFill>
                <a:srgbClr val="000000"/>
              </a:solidFill>
            </a:endParaRPr>
          </a:p>
        </p:txBody>
      </p:sp>
      <p:sp>
        <p:nvSpPr>
          <p:cNvPr id="3819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mj-lt"/>
                <a:ea typeface="+mn-ea"/>
              </a:defRPr>
            </a:lvl1pPr>
          </a:lstStyle>
          <a:p>
            <a:pPr fontAlgn="base">
              <a:spcBef>
                <a:spcPct val="0"/>
              </a:spcBef>
              <a:spcAft>
                <a:spcPct val="0"/>
              </a:spcAft>
              <a:defRPr/>
            </a:pPr>
            <a:endParaRPr lang="en-US" altLang="zh-CN">
              <a:solidFill>
                <a:srgbClr val="000000"/>
              </a:solidFill>
            </a:endParaRPr>
          </a:p>
        </p:txBody>
      </p:sp>
      <p:sp>
        <p:nvSpPr>
          <p:cNvPr id="38195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mj-lt"/>
                <a:ea typeface="+mn-ea"/>
              </a:defRPr>
            </a:lvl1pPr>
          </a:lstStyle>
          <a:p>
            <a:pPr fontAlgn="base">
              <a:spcBef>
                <a:spcPct val="0"/>
              </a:spcBef>
              <a:spcAft>
                <a:spcPct val="0"/>
              </a:spcAft>
              <a:defRPr/>
            </a:pPr>
            <a:fld id="{42CC5002-76B4-4A76-B9F2-EC739238F192}"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
        <p:nvSpPr>
          <p:cNvPr id="38195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eaLnBrk="0" fontAlgn="base" hangingPunct="0">
              <a:spcBef>
                <a:spcPct val="0"/>
              </a:spcBef>
              <a:spcAft>
                <a:spcPct val="0"/>
              </a:spcAft>
              <a:defRPr/>
            </a:pPr>
            <a:endParaRPr lang="en-US">
              <a:solidFill>
                <a:srgbClr val="000000"/>
              </a:solidFill>
            </a:endParaRPr>
          </a:p>
        </p:txBody>
      </p:sp>
      <p:sp>
        <p:nvSpPr>
          <p:cNvPr id="38196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eaLnBrk="0" fontAlgn="base" hangingPunct="0">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2084680058"/>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 id="2147484885" r:id="rId12"/>
    <p:sldLayoutId id="2147484886" r:id="rId13"/>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ea typeface="宋体" pitchFamily="2" charset="-122"/>
        </a:defRPr>
      </a:lvl2pPr>
      <a:lvl3pPr algn="l" rtl="0" eaLnBrk="0" fontAlgn="base" hangingPunct="0">
        <a:spcBef>
          <a:spcPct val="0"/>
        </a:spcBef>
        <a:spcAft>
          <a:spcPct val="0"/>
        </a:spcAft>
        <a:defRPr sz="4200">
          <a:solidFill>
            <a:schemeClr val="tx2"/>
          </a:solidFill>
          <a:latin typeface="Garamond" pitchFamily="18" charset="0"/>
          <a:ea typeface="宋体" pitchFamily="2" charset="-122"/>
        </a:defRPr>
      </a:lvl3pPr>
      <a:lvl4pPr algn="l" rtl="0" eaLnBrk="0" fontAlgn="base" hangingPunct="0">
        <a:spcBef>
          <a:spcPct val="0"/>
        </a:spcBef>
        <a:spcAft>
          <a:spcPct val="0"/>
        </a:spcAft>
        <a:defRPr sz="4200">
          <a:solidFill>
            <a:schemeClr val="tx2"/>
          </a:solidFill>
          <a:latin typeface="Garamond" pitchFamily="18" charset="0"/>
          <a:ea typeface="宋体" pitchFamily="2" charset="-122"/>
        </a:defRPr>
      </a:lvl4pPr>
      <a:lvl5pPr algn="l" rtl="0" eaLnBrk="0" fontAlgn="base" hangingPunct="0">
        <a:spcBef>
          <a:spcPct val="0"/>
        </a:spcBef>
        <a:spcAft>
          <a:spcPct val="0"/>
        </a:spcAft>
        <a:defRPr sz="4200">
          <a:solidFill>
            <a:schemeClr val="tx2"/>
          </a:solidFill>
          <a:latin typeface="Garamond" pitchFamily="18" charset="0"/>
          <a:ea typeface="宋体" pitchFamily="2" charset="-122"/>
        </a:defRPr>
      </a:lvl5pPr>
      <a:lvl6pPr marL="457200" algn="l" rtl="0" fontAlgn="base">
        <a:spcBef>
          <a:spcPct val="0"/>
        </a:spcBef>
        <a:spcAft>
          <a:spcPct val="0"/>
        </a:spcAft>
        <a:defRPr sz="4200">
          <a:solidFill>
            <a:schemeClr val="tx2"/>
          </a:solidFill>
          <a:latin typeface="Garamond" pitchFamily="18" charset="0"/>
          <a:ea typeface="宋体" pitchFamily="2" charset="-122"/>
        </a:defRPr>
      </a:lvl6pPr>
      <a:lvl7pPr marL="914400" algn="l" rtl="0" fontAlgn="base">
        <a:spcBef>
          <a:spcPct val="0"/>
        </a:spcBef>
        <a:spcAft>
          <a:spcPct val="0"/>
        </a:spcAft>
        <a:defRPr sz="4200">
          <a:solidFill>
            <a:schemeClr val="tx2"/>
          </a:solidFill>
          <a:latin typeface="Garamond" pitchFamily="18" charset="0"/>
          <a:ea typeface="宋体" pitchFamily="2" charset="-122"/>
        </a:defRPr>
      </a:lvl7pPr>
      <a:lvl8pPr marL="1371600" algn="l" rtl="0" fontAlgn="base">
        <a:spcBef>
          <a:spcPct val="0"/>
        </a:spcBef>
        <a:spcAft>
          <a:spcPct val="0"/>
        </a:spcAft>
        <a:defRPr sz="4200">
          <a:solidFill>
            <a:schemeClr val="tx2"/>
          </a:solidFill>
          <a:latin typeface="Garamond" pitchFamily="18" charset="0"/>
          <a:ea typeface="宋体" pitchFamily="2" charset="-122"/>
        </a:defRPr>
      </a:lvl8pPr>
      <a:lvl9pPr marL="1828800" algn="l" rtl="0" fontAlgn="base">
        <a:spcBef>
          <a:spcPct val="0"/>
        </a:spcBef>
        <a:spcAft>
          <a:spcPct val="0"/>
        </a:spcAft>
        <a:defRPr sz="4200">
          <a:solidFill>
            <a:schemeClr val="tx2"/>
          </a:solidFill>
          <a:latin typeface="Garamond" pitchFamily="18" charset="0"/>
          <a:ea typeface="宋体" pitchFamily="2" charset="-122"/>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ea typeface="+mn-ea"/>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ea typeface="+mn-ea"/>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ea typeface="+mn-ea"/>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fld id="{05FD1BC9-F024-144B-93E5-933F43852632}" type="datetime1">
              <a:rPr lang="en-US" smtClean="0">
                <a:solidFill>
                  <a:srgbClr val="000000"/>
                </a:solidFill>
              </a:rPr>
              <a:pPr fontAlgn="base">
                <a:spcBef>
                  <a:spcPct val="0"/>
                </a:spcBef>
                <a:spcAft>
                  <a:spcPct val="0"/>
                </a:spcAft>
                <a:defRPr/>
              </a:pPr>
              <a:t>5/26/2015</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fontAlgn="base">
              <a:spcBef>
                <a:spcPct val="0"/>
              </a:spcBef>
              <a:spcAft>
                <a:spcPct val="0"/>
              </a:spcAft>
              <a:defRPr/>
            </a:pPr>
            <a:fld id="{C31D5E4D-7859-4FDD-9452-44252EC0333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235698888"/>
      </p:ext>
    </p:extLst>
  </p:cSld>
  <p:clrMap bg1="lt1" tx1="dk1" bg2="lt2" tx2="dk2" accent1="accent1" accent2="accent2" accent3="accent3" accent4="accent4" accent5="accent5" accent6="accent6" hlink="hlink" folHlink="folHlink"/>
  <p:sldLayoutIdLst>
    <p:sldLayoutId id="2147484888" r:id="rId1"/>
    <p:sldLayoutId id="2147484889" r:id="rId2"/>
    <p:sldLayoutId id="2147484890" r:id="rId3"/>
    <p:sldLayoutId id="2147484891" r:id="rId4"/>
    <p:sldLayoutId id="2147484892" r:id="rId5"/>
    <p:sldLayoutId id="2147484893" r:id="rId6"/>
    <p:sldLayoutId id="2147484894" r:id="rId7"/>
    <p:sldLayoutId id="2147484895" r:id="rId8"/>
    <p:sldLayoutId id="2147484896" r:id="rId9"/>
    <p:sldLayoutId id="2147484897" r:id="rId10"/>
    <p:sldLayoutId id="21474848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56A2FA-A022-9C46-81AA-2CDF973D5F83}" type="datetime1">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819261"/>
      </p:ext>
    </p:extLst>
  </p:cSld>
  <p:clrMap bg1="lt1" tx1="dk1" bg2="lt2" tx2="dk2" accent1="accent1" accent2="accent2" accent3="accent3" accent4="accent4" accent5="accent5" accent6="accent6" hlink="hlink" folHlink="folHlink"/>
  <p:sldLayoutIdLst>
    <p:sldLayoutId id="2147484912" r:id="rId1"/>
    <p:sldLayoutId id="2147484913" r:id="rId2"/>
    <p:sldLayoutId id="2147484914" r:id="rId3"/>
    <p:sldLayoutId id="2147484915" r:id="rId4"/>
    <p:sldLayoutId id="2147484916" r:id="rId5"/>
    <p:sldLayoutId id="2147484917" r:id="rId6"/>
    <p:sldLayoutId id="2147484918" r:id="rId7"/>
    <p:sldLayoutId id="2147484919" r:id="rId8"/>
    <p:sldLayoutId id="2147484920" r:id="rId9"/>
    <p:sldLayoutId id="2147484921" r:id="rId10"/>
    <p:sldLayoutId id="214748492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897DD7-B9CC-EC42-AD49-7DC4570AA230}" type="datetime1">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6916184"/>
      </p:ext>
    </p:extLst>
  </p:cSld>
  <p:clrMap bg1="lt1" tx1="dk1" bg2="lt2" tx2="dk2" accent1="accent1" accent2="accent2" accent3="accent3" accent4="accent4" accent5="accent5" accent6="accent6" hlink="hlink" folHlink="folHlink"/>
  <p:sldLayoutIdLst>
    <p:sldLayoutId id="2147484973" r:id="rId1"/>
    <p:sldLayoutId id="2147484974" r:id="rId2"/>
    <p:sldLayoutId id="2147484975" r:id="rId3"/>
    <p:sldLayoutId id="2147484976" r:id="rId4"/>
    <p:sldLayoutId id="2147484977" r:id="rId5"/>
    <p:sldLayoutId id="2147484978" r:id="rId6"/>
    <p:sldLayoutId id="2147484979" r:id="rId7"/>
    <p:sldLayoutId id="2147484980" r:id="rId8"/>
    <p:sldLayoutId id="2147484981" r:id="rId9"/>
    <p:sldLayoutId id="2147484982" r:id="rId10"/>
    <p:sldLayoutId id="21474849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lgn="l" rtl="0" fontAlgn="base">
              <a:spcBef>
                <a:spcPct val="0"/>
              </a:spcBef>
              <a:spcAft>
                <a:spcPct val="0"/>
              </a:spcAft>
              <a:defRPr/>
            </a:pPr>
            <a:fld id="{628BC058-6120-9F46-B2CE-5BC83DE87C1E}" type="datetime1">
              <a:rPr lang="en-US" kern="1200" smtClean="0">
                <a:solidFill>
                  <a:srgbClr val="000000"/>
                </a:solidFill>
                <a:ea typeface="+mn-ea"/>
                <a:cs typeface="+mn-cs"/>
              </a:rPr>
              <a:pPr algn="l" rtl="0" fontAlgn="base">
                <a:spcBef>
                  <a:spcPct val="0"/>
                </a:spcBef>
                <a:spcAft>
                  <a:spcPct val="0"/>
                </a:spcAft>
                <a:defRPr/>
              </a:pPr>
              <a:t>5/26/2015</a:t>
            </a:fld>
            <a:endParaRPr lang="en-US" kern="1200">
              <a:solidFill>
                <a:srgbClr val="000000"/>
              </a:solidFill>
              <a:ea typeface="+mn-ea"/>
              <a:cs typeface="+mn-cs"/>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rtl="0" fontAlgn="base">
              <a:spcBef>
                <a:spcPct val="0"/>
              </a:spcBef>
              <a:spcAft>
                <a:spcPct val="0"/>
              </a:spcAft>
              <a:defRPr/>
            </a:pPr>
            <a:endParaRPr lang="en-US" kern="1200">
              <a:solidFill>
                <a:srgbClr val="000000"/>
              </a:solidFill>
              <a:ea typeface="+mn-ea"/>
              <a:cs typeface="+mn-cs"/>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rtl="0" fontAlgn="base">
              <a:spcBef>
                <a:spcPct val="0"/>
              </a:spcBef>
              <a:spcAft>
                <a:spcPct val="0"/>
              </a:spcAft>
              <a:defRPr/>
            </a:pPr>
            <a:fld id="{15450411-D79B-45D5-B427-72AFF1F55D6E}" type="slidenum">
              <a:rPr lang="en-US" kern="1200">
                <a:solidFill>
                  <a:srgbClr val="000000"/>
                </a:solidFill>
                <a:ea typeface="+mn-ea"/>
                <a:cs typeface="+mn-cs"/>
              </a:rPr>
              <a:pPr rtl="0" fontAlgn="base">
                <a:spcBef>
                  <a:spcPct val="0"/>
                </a:spcBef>
                <a:spcAft>
                  <a:spcPct val="0"/>
                </a:spcAft>
                <a:defRPr/>
              </a:pPr>
              <a:t>‹#›</a:t>
            </a:fld>
            <a:endParaRPr lang="en-US" kern="1200">
              <a:solidFill>
                <a:srgbClr val="000000"/>
              </a:solidFill>
              <a:ea typeface="+mn-ea"/>
              <a:cs typeface="+mn-cs"/>
            </a:endParaRPr>
          </a:p>
        </p:txBody>
      </p:sp>
    </p:spTree>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eaLnBrk="0" fontAlgn="base" hangingPunct="0">
              <a:spcBef>
                <a:spcPct val="0"/>
              </a:spcBef>
              <a:spcAft>
                <a:spcPct val="0"/>
              </a:spcAft>
              <a:defRPr/>
            </a:pPr>
            <a:fld id="{22B847A0-C240-AB49-A2FD-9C2B437C00E6}" type="datetime1">
              <a:rPr lang="en-US" b="1" smtClean="0"/>
              <a:pPr eaLnBrk="0" fontAlgn="base" hangingPunct="0">
                <a:spcBef>
                  <a:spcPct val="0"/>
                </a:spcBef>
                <a:spcAft>
                  <a:spcPct val="0"/>
                </a:spcAft>
                <a:defRPr/>
              </a:pPr>
              <a:t>5/26/2015</a:t>
            </a:fld>
            <a:endParaRPr lang="en-US" b="1"/>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eaLnBrk="0" fontAlgn="base" hangingPunct="0">
              <a:spcBef>
                <a:spcPct val="0"/>
              </a:spcBef>
              <a:spcAft>
                <a:spcPct val="0"/>
              </a:spcAft>
              <a:defRPr/>
            </a:pPr>
            <a:endParaRPr lang="en-US" b="1"/>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eaLnBrk="0" fontAlgn="base" hangingPunct="0">
              <a:spcBef>
                <a:spcPct val="0"/>
              </a:spcBef>
              <a:spcAft>
                <a:spcPct val="0"/>
              </a:spcAft>
              <a:defRPr/>
            </a:pPr>
            <a:fld id="{00E79C33-613B-4A08-83FE-77A556999557}" type="slidenum">
              <a:rPr lang="en-US" b="1"/>
              <a:pPr eaLnBrk="0" fontAlgn="base" hangingPunct="0">
                <a:spcBef>
                  <a:spcPct val="0"/>
                </a:spcBef>
                <a:spcAft>
                  <a:spcPct val="0"/>
                </a:spcAft>
                <a:defRPr/>
              </a:pPr>
              <a:t>‹#›</a:t>
            </a:fld>
            <a:endParaRPr lang="en-US" b="1"/>
          </a:p>
        </p:txBody>
      </p:sp>
    </p:spTree>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eaLnBrk="0" fontAlgn="base" hangingPunct="0">
              <a:spcBef>
                <a:spcPct val="0"/>
              </a:spcBef>
              <a:spcAft>
                <a:spcPct val="0"/>
              </a:spcAft>
              <a:defRPr/>
            </a:pPr>
            <a:fld id="{B15BD822-0E1A-4D46-BE52-C625E4F83518}" type="datetime1">
              <a:rPr lang="en-US" b="1" smtClean="0"/>
              <a:pPr eaLnBrk="0" fontAlgn="base" hangingPunct="0">
                <a:spcBef>
                  <a:spcPct val="0"/>
                </a:spcBef>
                <a:spcAft>
                  <a:spcPct val="0"/>
                </a:spcAft>
                <a:defRPr/>
              </a:pPr>
              <a:t>5/26/2015</a:t>
            </a:fld>
            <a:endParaRPr lang="en-US" b="1"/>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eaLnBrk="0" fontAlgn="base" hangingPunct="0">
              <a:spcBef>
                <a:spcPct val="0"/>
              </a:spcBef>
              <a:spcAft>
                <a:spcPct val="0"/>
              </a:spcAft>
              <a:defRPr/>
            </a:pPr>
            <a:endParaRPr lang="en-US" b="1"/>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eaLnBrk="0" fontAlgn="base" hangingPunct="0">
              <a:spcBef>
                <a:spcPct val="0"/>
              </a:spcBef>
              <a:spcAft>
                <a:spcPct val="0"/>
              </a:spcAft>
              <a:defRPr/>
            </a:pPr>
            <a:fld id="{84CE3B30-F572-4E98-B2EB-66342910C6AB}" type="slidenum">
              <a:rPr lang="en-US" b="1"/>
              <a:pPr eaLnBrk="0" fontAlgn="base" hangingPunct="0">
                <a:spcBef>
                  <a:spcPct val="0"/>
                </a:spcBef>
                <a:spcAft>
                  <a:spcPct val="0"/>
                </a:spcAft>
                <a:defRPr/>
              </a:pPr>
              <a:t>‹#›</a:t>
            </a:fld>
            <a:endParaRPr lang="en-US" b="1"/>
          </a:p>
        </p:txBody>
      </p:sp>
      <p:pic>
        <p:nvPicPr>
          <p:cNvPr id="20487" name="Picture 9"/>
          <p:cNvPicPr>
            <a:picLocks noChangeAspect="1" noChangeArrowheads="1"/>
          </p:cNvPicPr>
          <p:nvPr userDrawn="1"/>
        </p:nvPicPr>
        <p:blipFill>
          <a:blip r:embed="rId18" cstate="print"/>
          <a:srcRect/>
          <a:stretch>
            <a:fillRect/>
          </a:stretch>
        </p:blipFill>
        <p:spPr bwMode="auto">
          <a:xfrm>
            <a:off x="8458200" y="6400800"/>
            <a:ext cx="609600" cy="333375"/>
          </a:xfrm>
          <a:prstGeom prst="rect">
            <a:avLst/>
          </a:prstGeom>
          <a:noFill/>
          <a:ln w="9525">
            <a:noFill/>
            <a:miter lim="800000"/>
            <a:headEnd/>
            <a:tailEnd/>
          </a:ln>
        </p:spPr>
      </p:pic>
      <p:grpSp>
        <p:nvGrpSpPr>
          <p:cNvPr id="2" name="Group 11"/>
          <p:cNvGrpSpPr>
            <a:grpSpLocks/>
          </p:cNvGrpSpPr>
          <p:nvPr userDrawn="1"/>
        </p:nvGrpSpPr>
        <p:grpSpPr bwMode="auto">
          <a:xfrm>
            <a:off x="152400" y="6337300"/>
            <a:ext cx="1600200" cy="520700"/>
            <a:chOff x="96" y="56"/>
            <a:chExt cx="1008" cy="328"/>
          </a:xfrm>
        </p:grpSpPr>
        <p:pic>
          <p:nvPicPr>
            <p:cNvPr id="20489" name="Picture 8"/>
            <p:cNvPicPr>
              <a:picLocks noChangeAspect="1" noChangeArrowheads="1"/>
            </p:cNvPicPr>
            <p:nvPr userDrawn="1"/>
          </p:nvPicPr>
          <p:blipFill>
            <a:blip r:embed="rId19" cstate="print"/>
            <a:srcRect/>
            <a:stretch>
              <a:fillRect/>
            </a:stretch>
          </p:blipFill>
          <p:spPr bwMode="auto">
            <a:xfrm>
              <a:off x="96" y="56"/>
              <a:ext cx="1008" cy="287"/>
            </a:xfrm>
            <a:prstGeom prst="rect">
              <a:avLst/>
            </a:prstGeom>
            <a:noFill/>
            <a:ln w="9525">
              <a:noFill/>
              <a:miter lim="800000"/>
              <a:headEnd/>
              <a:tailEnd/>
            </a:ln>
          </p:spPr>
        </p:pic>
        <p:sp>
          <p:nvSpPr>
            <p:cNvPr id="1034" name="Rectangle 10"/>
            <p:cNvSpPr>
              <a:spLocks noChangeArrowheads="1"/>
            </p:cNvSpPr>
            <p:nvPr userDrawn="1"/>
          </p:nvSpPr>
          <p:spPr bwMode="auto">
            <a:xfrm>
              <a:off x="384" y="240"/>
              <a:ext cx="720" cy="144"/>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defRPr/>
              </a:pPr>
              <a:endParaRPr lang="en-US" sz="2100" b="1">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 id="2147484325" r:id="rId14"/>
    <p:sldLayoutId id="2147484326" r:id="rId15"/>
    <p:sldLayoutId id="2147484327"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EC49F7-04B4-4F4B-987C-A16138252FF7}" type="datetime1">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0232270"/>
      </p:ext>
    </p:extLst>
  </p:cSld>
  <p:clrMap bg1="lt1" tx1="dk1" bg2="lt2" tx2="dk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bwMode="auto">
          <a:xfrm>
            <a:off x="685800" y="381000"/>
            <a:ext cx="7772400" cy="990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13411" name="Rectangle 3"/>
          <p:cNvSpPr>
            <a:spLocks noGrp="1" noChangeArrowheads="1"/>
          </p:cNvSpPr>
          <p:nvPr>
            <p:ph type="body" idx="1"/>
          </p:nvPr>
        </p:nvSpPr>
        <p:spPr bwMode="auto">
          <a:xfrm>
            <a:off x="685800" y="1600200"/>
            <a:ext cx="77724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134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eaLnBrk="0" fontAlgn="base" hangingPunct="0">
              <a:spcBef>
                <a:spcPct val="0"/>
              </a:spcBef>
              <a:spcAft>
                <a:spcPct val="0"/>
              </a:spcAft>
            </a:pPr>
            <a:fld id="{7272480F-B7EA-E246-B4C1-C25A40E05627}" type="datetime1">
              <a:rPr lang="en-US" smtClean="0">
                <a:solidFill>
                  <a:srgbClr val="000000"/>
                </a:solidFill>
                <a:cs typeface="Arial" pitchFamily="34" charset="0"/>
              </a:rPr>
              <a:pPr eaLnBrk="0" fontAlgn="base" hangingPunct="0">
                <a:spcBef>
                  <a:spcPct val="0"/>
                </a:spcBef>
                <a:spcAft>
                  <a:spcPct val="0"/>
                </a:spcAft>
              </a:pPr>
              <a:t>5/26/2015</a:t>
            </a:fld>
            <a:endParaRPr lang="en-US">
              <a:solidFill>
                <a:srgbClr val="000000"/>
              </a:solidFill>
              <a:cs typeface="Arial" pitchFamily="34" charset="0"/>
            </a:endParaRPr>
          </a:p>
        </p:txBody>
      </p:sp>
      <p:sp>
        <p:nvSpPr>
          <p:cNvPr id="91341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fontAlgn="base" hangingPunct="0">
              <a:spcBef>
                <a:spcPct val="0"/>
              </a:spcBef>
              <a:spcAft>
                <a:spcPct val="0"/>
              </a:spcAft>
            </a:pPr>
            <a:fld id="{485ABDCA-CF74-4D4C-9A6B-059BF259C8A3}"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Tree>
    <p:extLst>
      <p:ext uri="{BB962C8B-B14F-4D97-AF65-F5344CB8AC3E}">
        <p14:creationId xmlns:p14="http://schemas.microsoft.com/office/powerpoint/2010/main" val="1158996995"/>
      </p:ext>
    </p:extLst>
  </p:cSld>
  <p:clrMap bg1="lt1" tx1="dk1" bg2="lt2" tx2="dk2" accent1="accent1" accent2="accent2" accent3="accent3" accent4="accent4" accent5="accent5" accent6="accent6" hlink="hlink" folHlink="folHlink"/>
  <p:sldLayoutIdLst>
    <p:sldLayoutId id="2147484826" r:id="rId1"/>
    <p:sldLayoutId id="2147484827" r:id="rId2"/>
    <p:sldLayoutId id="2147484828" r:id="rId3"/>
    <p:sldLayoutId id="2147484829" r:id="rId4"/>
    <p:sldLayoutId id="2147484830" r:id="rId5"/>
    <p:sldLayoutId id="2147484831" r:id="rId6"/>
    <p:sldLayoutId id="2147484832" r:id="rId7"/>
    <p:sldLayoutId id="2147484833" r:id="rId8"/>
    <p:sldLayoutId id="2147484834" r:id="rId9"/>
    <p:sldLayoutId id="2147484835" r:id="rId10"/>
    <p:sldLayoutId id="2147484836" r:id="rId11"/>
  </p:sldLayoutIdLst>
  <p:hf hdr="0" ftr="0" dt="0"/>
  <p:txStyles>
    <p:titleStyle>
      <a:lvl1pPr algn="ctr" rtl="0" eaLnBrk="0" fontAlgn="base" hangingPunct="0">
        <a:spcBef>
          <a:spcPct val="0"/>
        </a:spcBef>
        <a:spcAft>
          <a:spcPct val="0"/>
        </a:spcAft>
        <a:defRPr sz="3600" b="1">
          <a:solidFill>
            <a:srgbClr val="993300"/>
          </a:solidFill>
          <a:latin typeface="+mj-lt"/>
          <a:ea typeface="+mj-ea"/>
          <a:cs typeface="+mj-cs"/>
        </a:defRPr>
      </a:lvl1pPr>
      <a:lvl2pPr algn="ctr" rtl="0" eaLnBrk="0" fontAlgn="base" hangingPunct="0">
        <a:spcBef>
          <a:spcPct val="0"/>
        </a:spcBef>
        <a:spcAft>
          <a:spcPct val="0"/>
        </a:spcAft>
        <a:defRPr sz="3600" b="1">
          <a:solidFill>
            <a:srgbClr val="993300"/>
          </a:solidFill>
          <a:latin typeface="Times" pitchFamily="18" charset="0"/>
        </a:defRPr>
      </a:lvl2pPr>
      <a:lvl3pPr algn="ctr" rtl="0" eaLnBrk="0" fontAlgn="base" hangingPunct="0">
        <a:spcBef>
          <a:spcPct val="0"/>
        </a:spcBef>
        <a:spcAft>
          <a:spcPct val="0"/>
        </a:spcAft>
        <a:defRPr sz="3600" b="1">
          <a:solidFill>
            <a:srgbClr val="993300"/>
          </a:solidFill>
          <a:latin typeface="Times" pitchFamily="18" charset="0"/>
        </a:defRPr>
      </a:lvl3pPr>
      <a:lvl4pPr algn="ctr" rtl="0" eaLnBrk="0" fontAlgn="base" hangingPunct="0">
        <a:spcBef>
          <a:spcPct val="0"/>
        </a:spcBef>
        <a:spcAft>
          <a:spcPct val="0"/>
        </a:spcAft>
        <a:defRPr sz="3600" b="1">
          <a:solidFill>
            <a:srgbClr val="993300"/>
          </a:solidFill>
          <a:latin typeface="Times" pitchFamily="18" charset="0"/>
        </a:defRPr>
      </a:lvl4pPr>
      <a:lvl5pPr algn="ctr" rtl="0" eaLnBrk="0" fontAlgn="base" hangingPunct="0">
        <a:spcBef>
          <a:spcPct val="0"/>
        </a:spcBef>
        <a:spcAft>
          <a:spcPct val="0"/>
        </a:spcAft>
        <a:defRPr sz="3600" b="1">
          <a:solidFill>
            <a:srgbClr val="993300"/>
          </a:solidFill>
          <a:latin typeface="Times" pitchFamily="18" charset="0"/>
        </a:defRPr>
      </a:lvl5pPr>
      <a:lvl6pPr marL="457200" algn="ctr" rtl="0" eaLnBrk="0" fontAlgn="base" hangingPunct="0">
        <a:spcBef>
          <a:spcPct val="0"/>
        </a:spcBef>
        <a:spcAft>
          <a:spcPct val="0"/>
        </a:spcAft>
        <a:defRPr sz="3600" b="1">
          <a:solidFill>
            <a:srgbClr val="993300"/>
          </a:solidFill>
          <a:latin typeface="Times" pitchFamily="18" charset="0"/>
        </a:defRPr>
      </a:lvl6pPr>
      <a:lvl7pPr marL="914400" algn="ctr" rtl="0" eaLnBrk="0" fontAlgn="base" hangingPunct="0">
        <a:spcBef>
          <a:spcPct val="0"/>
        </a:spcBef>
        <a:spcAft>
          <a:spcPct val="0"/>
        </a:spcAft>
        <a:defRPr sz="3600" b="1">
          <a:solidFill>
            <a:srgbClr val="993300"/>
          </a:solidFill>
          <a:latin typeface="Times" pitchFamily="18" charset="0"/>
        </a:defRPr>
      </a:lvl7pPr>
      <a:lvl8pPr marL="1371600" algn="ctr" rtl="0" eaLnBrk="0" fontAlgn="base" hangingPunct="0">
        <a:spcBef>
          <a:spcPct val="0"/>
        </a:spcBef>
        <a:spcAft>
          <a:spcPct val="0"/>
        </a:spcAft>
        <a:defRPr sz="3600" b="1">
          <a:solidFill>
            <a:srgbClr val="993300"/>
          </a:solidFill>
          <a:latin typeface="Times" pitchFamily="18" charset="0"/>
        </a:defRPr>
      </a:lvl8pPr>
      <a:lvl9pPr marL="1828800" algn="ctr" rtl="0" eaLnBrk="0" fontAlgn="base" hangingPunct="0">
        <a:spcBef>
          <a:spcPct val="0"/>
        </a:spcBef>
        <a:spcAft>
          <a:spcPct val="0"/>
        </a:spcAft>
        <a:defRPr sz="3600" b="1">
          <a:solidFill>
            <a:srgbClr val="993300"/>
          </a:solidFill>
          <a:latin typeface="Times" pitchFamily="18" charset="0"/>
        </a:defRPr>
      </a:lvl9pPr>
    </p:titleStyle>
    <p:bodyStyle>
      <a:lvl1pPr marL="342900" indent="-342900" algn="l" rtl="0" eaLnBrk="0" fontAlgn="base" hangingPunct="0">
        <a:spcBef>
          <a:spcPct val="4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eaLnBrk="0" fontAlgn="base" hangingPunct="0">
        <a:spcBef>
          <a:spcPct val="20000"/>
        </a:spcBef>
        <a:spcAft>
          <a:spcPct val="0"/>
        </a:spcAft>
        <a:buChar char="»"/>
        <a:defRPr sz="2400">
          <a:solidFill>
            <a:schemeClr val="tx1"/>
          </a:solidFill>
          <a:latin typeface="+mn-lt"/>
        </a:defRPr>
      </a:lvl6pPr>
      <a:lvl7pPr marL="2971800" indent="-228600" algn="l" rtl="0" eaLnBrk="0" fontAlgn="base" hangingPunct="0">
        <a:spcBef>
          <a:spcPct val="20000"/>
        </a:spcBef>
        <a:spcAft>
          <a:spcPct val="0"/>
        </a:spcAft>
        <a:buChar char="»"/>
        <a:defRPr sz="2400">
          <a:solidFill>
            <a:schemeClr val="tx1"/>
          </a:solidFill>
          <a:latin typeface="+mn-lt"/>
        </a:defRPr>
      </a:lvl7pPr>
      <a:lvl8pPr marL="3429000" indent="-228600" algn="l" rtl="0" eaLnBrk="0" fontAlgn="base" hangingPunct="0">
        <a:spcBef>
          <a:spcPct val="20000"/>
        </a:spcBef>
        <a:spcAft>
          <a:spcPct val="0"/>
        </a:spcAft>
        <a:buChar char="»"/>
        <a:defRPr sz="2400">
          <a:solidFill>
            <a:schemeClr val="tx1"/>
          </a:solidFill>
          <a:latin typeface="+mn-lt"/>
        </a:defRPr>
      </a:lvl8pPr>
      <a:lvl9pPr marL="3886200" indent="-228600" algn="l" rtl="0" eaLnBrk="0" fontAlgn="base" hangingPunct="0">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B46130-5E38-7943-9734-AD21BEFD8FFE}" type="datetime1">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A3DDC-98E1-4BA6-8E25-6025F043A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5260646"/>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76200"/>
            <a:ext cx="77724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eaLnBrk="0" fontAlgn="base" hangingPunct="0">
              <a:spcBef>
                <a:spcPct val="0"/>
              </a:spcBef>
              <a:spcAft>
                <a:spcPct val="0"/>
              </a:spcAft>
            </a:pPr>
            <a:fld id="{A7724320-20FC-2540-8074-19A9B3738E67}" type="datetime1">
              <a:rPr lang="en-US" smtClean="0">
                <a:solidFill>
                  <a:srgbClr val="000000"/>
                </a:solidFill>
                <a:cs typeface="Arial" pitchFamily="34" charset="0"/>
              </a:rPr>
              <a:pPr eaLnBrk="0" fontAlgn="base" hangingPunct="0">
                <a:spcBef>
                  <a:spcPct val="0"/>
                </a:spcBef>
                <a:spcAft>
                  <a:spcPct val="0"/>
                </a:spcAft>
              </a:pPr>
              <a:t>5/26/2015</a:t>
            </a:fld>
            <a:endParaRPr lang="en-US">
              <a:solidFill>
                <a:srgbClr val="000000"/>
              </a:solidFill>
              <a:cs typeface="Arial" pitchFamily="34"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eaLnBrk="0" fontAlgn="base" hangingPunct="0">
              <a:spcBef>
                <a:spcPct val="0"/>
              </a:spcBef>
              <a:spcAft>
                <a:spcPct val="0"/>
              </a:spcAft>
            </a:pPr>
            <a:endParaRPr lang="en-US">
              <a:solidFill>
                <a:srgbClr val="000000"/>
              </a:solidFill>
              <a:cs typeface="Arial" pitchFamily="34"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0" fontAlgn="base" hangingPunct="0">
              <a:spcBef>
                <a:spcPct val="0"/>
              </a:spcBef>
              <a:spcAft>
                <a:spcPct val="0"/>
              </a:spcAft>
            </a:pPr>
            <a:fld id="{E06C9F6E-F344-41CA-B292-68382B9587F9}" type="slidenum">
              <a:rPr lang="en-US">
                <a:solidFill>
                  <a:srgbClr val="000000"/>
                </a:solidFill>
                <a:cs typeface="Arial" pitchFamily="34" charset="0"/>
              </a:rPr>
              <a:pPr eaLnBrk="0" fontAlgn="base" hangingPunct="0">
                <a:spcBef>
                  <a:spcPct val="0"/>
                </a:spcBef>
                <a:spcAft>
                  <a:spcPct val="0"/>
                </a:spcAft>
              </a:pPr>
              <a:t>‹#›</a:t>
            </a:fld>
            <a:endParaRPr lang="en-US">
              <a:solidFill>
                <a:srgbClr val="000000"/>
              </a:solidFill>
              <a:cs typeface="Arial" pitchFamily="34" charset="0"/>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Tree>
    <p:extLst>
      <p:ext uri="{BB962C8B-B14F-4D97-AF65-F5344CB8AC3E}">
        <p14:creationId xmlns:p14="http://schemas.microsoft.com/office/powerpoint/2010/main" val="2567115400"/>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hf hdr="0" ftr="0" dt="0"/>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pitchFamily="34" charset="0"/>
        </a:defRPr>
      </a:lvl2pPr>
      <a:lvl3pPr algn="l" rtl="0" eaLnBrk="0" fontAlgn="base" hangingPunct="0">
        <a:spcBef>
          <a:spcPct val="0"/>
        </a:spcBef>
        <a:spcAft>
          <a:spcPct val="0"/>
        </a:spcAft>
        <a:defRPr sz="3400">
          <a:solidFill>
            <a:schemeClr val="tx2"/>
          </a:solidFill>
          <a:latin typeface="Arial" pitchFamily="34" charset="0"/>
        </a:defRPr>
      </a:lvl3pPr>
      <a:lvl4pPr algn="l" rtl="0" eaLnBrk="0" fontAlgn="base" hangingPunct="0">
        <a:spcBef>
          <a:spcPct val="0"/>
        </a:spcBef>
        <a:spcAft>
          <a:spcPct val="0"/>
        </a:spcAft>
        <a:defRPr sz="3400">
          <a:solidFill>
            <a:schemeClr val="tx2"/>
          </a:solidFill>
          <a:latin typeface="Arial" pitchFamily="34" charset="0"/>
        </a:defRPr>
      </a:lvl4pPr>
      <a:lvl5pPr algn="l" rtl="0" eaLnBrk="0" fontAlgn="base" hangingPunct="0">
        <a:spcBef>
          <a:spcPct val="0"/>
        </a:spcBef>
        <a:spcAft>
          <a:spcPct val="0"/>
        </a:spcAft>
        <a:defRPr sz="3400">
          <a:solidFill>
            <a:schemeClr val="tx2"/>
          </a:solidFill>
          <a:latin typeface="Arial" pitchFamily="34" charset="0"/>
        </a:defRPr>
      </a:lvl5pPr>
      <a:lvl6pPr marL="457200" algn="l" rtl="0" eaLnBrk="0" fontAlgn="base" hangingPunct="0">
        <a:spcBef>
          <a:spcPct val="0"/>
        </a:spcBef>
        <a:spcAft>
          <a:spcPct val="0"/>
        </a:spcAft>
        <a:defRPr sz="3400">
          <a:solidFill>
            <a:schemeClr val="tx2"/>
          </a:solidFill>
          <a:latin typeface="Arial" pitchFamily="34" charset="0"/>
        </a:defRPr>
      </a:lvl6pPr>
      <a:lvl7pPr marL="914400" algn="l" rtl="0" eaLnBrk="0" fontAlgn="base" hangingPunct="0">
        <a:spcBef>
          <a:spcPct val="0"/>
        </a:spcBef>
        <a:spcAft>
          <a:spcPct val="0"/>
        </a:spcAft>
        <a:defRPr sz="3400">
          <a:solidFill>
            <a:schemeClr val="tx2"/>
          </a:solidFill>
          <a:latin typeface="Arial" pitchFamily="34" charset="0"/>
        </a:defRPr>
      </a:lvl7pPr>
      <a:lvl8pPr marL="1371600" algn="l" rtl="0" eaLnBrk="0" fontAlgn="base" hangingPunct="0">
        <a:spcBef>
          <a:spcPct val="0"/>
        </a:spcBef>
        <a:spcAft>
          <a:spcPct val="0"/>
        </a:spcAft>
        <a:defRPr sz="3400">
          <a:solidFill>
            <a:schemeClr val="tx2"/>
          </a:solidFill>
          <a:latin typeface="Arial" pitchFamily="34" charset="0"/>
        </a:defRPr>
      </a:lvl8pPr>
      <a:lvl9pPr marL="1828800" algn="l" rtl="0" eaLnBrk="0" fontAlgn="base" hangingPunct="0">
        <a:spcBef>
          <a:spcPct val="0"/>
        </a:spcBef>
        <a:spcAft>
          <a:spcPct val="0"/>
        </a:spcAft>
        <a:defRPr sz="3400">
          <a:solidFill>
            <a:schemeClr val="tx2"/>
          </a:solidFill>
          <a:latin typeface="Arial" pitchFamily="34"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fld id="{C1C2E0BB-B670-294E-9A7A-4ECF1ABBEA8E}" type="datetime1">
              <a:rPr lang="en-US" smtClean="0">
                <a:solidFill>
                  <a:srgbClr val="000000"/>
                </a:solidFill>
              </a:rPr>
              <a:pPr fontAlgn="base">
                <a:spcBef>
                  <a:spcPct val="0"/>
                </a:spcBef>
                <a:spcAft>
                  <a:spcPct val="0"/>
                </a:spcAft>
                <a:defRPr/>
              </a:pPr>
              <a:t>5/26/2015</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fontAlgn="base">
              <a:spcBef>
                <a:spcPct val="0"/>
              </a:spcBef>
              <a:spcAft>
                <a:spcPct val="0"/>
              </a:spcAft>
              <a:defRPr/>
            </a:pPr>
            <a:fld id="{5CC6D01D-9E23-4E3E-B321-CA4D6A5AB7B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10250781"/>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hf hdr="0" ft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imes" pitchFamily="18" charset="0"/>
        </a:defRPr>
      </a:lvl2pPr>
      <a:lvl3pPr algn="ctr" rtl="0" eaLnBrk="0" fontAlgn="base" hangingPunct="0">
        <a:spcBef>
          <a:spcPct val="0"/>
        </a:spcBef>
        <a:spcAft>
          <a:spcPct val="0"/>
        </a:spcAft>
        <a:defRPr sz="3600">
          <a:solidFill>
            <a:schemeClr val="tx2"/>
          </a:solidFill>
          <a:latin typeface="Times" pitchFamily="18" charset="0"/>
        </a:defRPr>
      </a:lvl3pPr>
      <a:lvl4pPr algn="ctr" rtl="0" eaLnBrk="0" fontAlgn="base" hangingPunct="0">
        <a:spcBef>
          <a:spcPct val="0"/>
        </a:spcBef>
        <a:spcAft>
          <a:spcPct val="0"/>
        </a:spcAft>
        <a:defRPr sz="3600">
          <a:solidFill>
            <a:schemeClr val="tx2"/>
          </a:solidFill>
          <a:latin typeface="Times" pitchFamily="18" charset="0"/>
        </a:defRPr>
      </a:lvl4pPr>
      <a:lvl5pPr algn="ctr" rtl="0" eaLnBrk="0" fontAlgn="base" hangingPunct="0">
        <a:spcBef>
          <a:spcPct val="0"/>
        </a:spcBef>
        <a:spcAft>
          <a:spcPct val="0"/>
        </a:spcAft>
        <a:defRPr sz="3600">
          <a:solidFill>
            <a:schemeClr val="tx2"/>
          </a:solidFill>
          <a:latin typeface="Times" pitchFamily="18" charset="0"/>
        </a:defRPr>
      </a:lvl5pPr>
      <a:lvl6pPr marL="457200" algn="ctr" rtl="0" eaLnBrk="0" fontAlgn="base" hangingPunct="0">
        <a:spcBef>
          <a:spcPct val="0"/>
        </a:spcBef>
        <a:spcAft>
          <a:spcPct val="0"/>
        </a:spcAft>
        <a:defRPr sz="3600">
          <a:solidFill>
            <a:schemeClr val="tx2"/>
          </a:solidFill>
          <a:latin typeface="Times" pitchFamily="18" charset="0"/>
        </a:defRPr>
      </a:lvl6pPr>
      <a:lvl7pPr marL="914400" algn="ctr" rtl="0" eaLnBrk="0" fontAlgn="base" hangingPunct="0">
        <a:spcBef>
          <a:spcPct val="0"/>
        </a:spcBef>
        <a:spcAft>
          <a:spcPct val="0"/>
        </a:spcAft>
        <a:defRPr sz="3600">
          <a:solidFill>
            <a:schemeClr val="tx2"/>
          </a:solidFill>
          <a:latin typeface="Times" pitchFamily="18" charset="0"/>
        </a:defRPr>
      </a:lvl7pPr>
      <a:lvl8pPr marL="1371600" algn="ctr" rtl="0" eaLnBrk="0" fontAlgn="base" hangingPunct="0">
        <a:spcBef>
          <a:spcPct val="0"/>
        </a:spcBef>
        <a:spcAft>
          <a:spcPct val="0"/>
        </a:spcAft>
        <a:defRPr sz="3600">
          <a:solidFill>
            <a:schemeClr val="tx2"/>
          </a:solidFill>
          <a:latin typeface="Times" pitchFamily="18" charset="0"/>
        </a:defRPr>
      </a:lvl8pPr>
      <a:lvl9pPr marL="1828800" algn="ctr" rtl="0" eaLnBrk="0" fontAlgn="base" hangingPunct="0">
        <a:spcBef>
          <a:spcPct val="0"/>
        </a:spcBef>
        <a:spcAft>
          <a:spcPct val="0"/>
        </a:spcAft>
        <a:defRPr sz="36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research.microsoft.com/en-us/um/people/viola/pubs/detect/violajones_cvpr2001.pdf" TargetMode="External"/><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www.vision.caltech.edu/html-files/EE148-2005-Spring/pprs/viola04ijcv.pd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research.microsoft.com/en-us/um/people/viola/pubs/detect/violajones_cvpr2001.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vision.caltech.edu/html-files/EE148-2005-Spring/pprs/viola04ijcv.pdf"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w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130.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130.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130.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130.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1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0.xml"/></Relationships>
</file>

<file path=ppt/slides/_rels/slide29.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png"/><Relationship Id="rId3" Type="http://schemas.openxmlformats.org/officeDocument/2006/relationships/image" Target="../media/image68.jpeg"/><Relationship Id="rId7" Type="http://schemas.openxmlformats.org/officeDocument/2006/relationships/image" Target="../media/image72.jpeg"/><Relationship Id="rId12"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40.xml"/><Relationship Id="rId6" Type="http://schemas.openxmlformats.org/officeDocument/2006/relationships/image" Target="../media/image71.jpeg"/><Relationship Id="rId11" Type="http://schemas.openxmlformats.org/officeDocument/2006/relationships/image" Target="../media/image76.png"/><Relationship Id="rId5" Type="http://schemas.openxmlformats.org/officeDocument/2006/relationships/image" Target="../media/image70.jpeg"/><Relationship Id="rId10" Type="http://schemas.openxmlformats.org/officeDocument/2006/relationships/image" Target="../media/image75.png"/><Relationship Id="rId4" Type="http://schemas.openxmlformats.org/officeDocument/2006/relationships/image" Target="../media/image69.jpeg"/><Relationship Id="rId9" Type="http://schemas.openxmlformats.org/officeDocument/2006/relationships/image" Target="../media/image74.png"/><Relationship Id="rId1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0.xml"/></Relationships>
</file>

<file path=ppt/slides/_rels/slide3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0.xml"/></Relationships>
</file>

<file path=ppt/slides/_rels/slide3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2.xml"/><Relationship Id="rId1" Type="http://schemas.openxmlformats.org/officeDocument/2006/relationships/slideLayout" Target="../slideLayouts/slideLayout130.xml"/><Relationship Id="rId4" Type="http://schemas.openxmlformats.org/officeDocument/2006/relationships/image" Target="../media/image83.jpeg"/></Relationships>
</file>

<file path=ppt/slides/_rels/slide3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0.xml"/></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130.xml"/><Relationship Id="rId4" Type="http://schemas.openxmlformats.org/officeDocument/2006/relationships/image" Target="../media/image85.jpeg"/></Relationships>
</file>

<file path=ppt/slides/_rels/slide3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0.xml"/></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30.xml"/></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130.xm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130.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18" Type="http://schemas.openxmlformats.org/officeDocument/2006/relationships/image" Target="../media/image22.jpeg"/><Relationship Id="rId26" Type="http://schemas.openxmlformats.org/officeDocument/2006/relationships/image" Target="../media/image30.jpeg"/><Relationship Id="rId3" Type="http://schemas.openxmlformats.org/officeDocument/2006/relationships/image" Target="../media/image7.jpeg"/><Relationship Id="rId21" Type="http://schemas.openxmlformats.org/officeDocument/2006/relationships/image" Target="../media/image25.jpeg"/><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1.jpeg"/><Relationship Id="rId25" Type="http://schemas.openxmlformats.org/officeDocument/2006/relationships/image" Target="../media/image29.jpeg"/><Relationship Id="rId2" Type="http://schemas.openxmlformats.org/officeDocument/2006/relationships/notesSlide" Target="../notesSlides/notesSlide4.xml"/><Relationship Id="rId16" Type="http://schemas.openxmlformats.org/officeDocument/2006/relationships/image" Target="../media/image20.jpeg"/><Relationship Id="rId20"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24" Type="http://schemas.openxmlformats.org/officeDocument/2006/relationships/image" Target="../media/image28.jpeg"/><Relationship Id="rId5" Type="http://schemas.openxmlformats.org/officeDocument/2006/relationships/image" Target="../media/image9.jpeg"/><Relationship Id="rId15" Type="http://schemas.openxmlformats.org/officeDocument/2006/relationships/image" Target="../media/image19.jpeg"/><Relationship Id="rId23" Type="http://schemas.openxmlformats.org/officeDocument/2006/relationships/image" Target="../media/image27.jpeg"/><Relationship Id="rId10" Type="http://schemas.openxmlformats.org/officeDocument/2006/relationships/image" Target="../media/image14.jpeg"/><Relationship Id="rId19" Type="http://schemas.openxmlformats.org/officeDocument/2006/relationships/image" Target="../media/image23.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 Id="rId22" Type="http://schemas.openxmlformats.org/officeDocument/2006/relationships/image" Target="../media/image2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4.xml"/></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7.xml"/><Relationship Id="rId7" Type="http://schemas.openxmlformats.org/officeDocument/2006/relationships/image" Target="../media/image92.w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1.wmf"/><Relationship Id="rId4" Type="http://schemas.openxmlformats.org/officeDocument/2006/relationships/oleObject" Target="../embeddings/oleObject1.bin"/><Relationship Id="rId9" Type="http://schemas.openxmlformats.org/officeDocument/2006/relationships/image" Target="../media/image93.wmf"/></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97.wmf"/><Relationship Id="rId3" Type="http://schemas.openxmlformats.org/officeDocument/2006/relationships/notesSlide" Target="../notesSlides/notesSlide38.xml"/><Relationship Id="rId7" Type="http://schemas.openxmlformats.org/officeDocument/2006/relationships/image" Target="../media/image95.wmf"/><Relationship Id="rId12" Type="http://schemas.openxmlformats.org/officeDocument/2006/relationships/oleObject" Target="../embeddings/oleObject8.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96.wmf"/><Relationship Id="rId5" Type="http://schemas.openxmlformats.org/officeDocument/2006/relationships/image" Target="../media/image94.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93.wmf"/></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97.wmf"/><Relationship Id="rId3" Type="http://schemas.openxmlformats.org/officeDocument/2006/relationships/notesSlide" Target="../notesSlides/notesSlide39.xml"/><Relationship Id="rId7" Type="http://schemas.openxmlformats.org/officeDocument/2006/relationships/image" Target="../media/image99.wmf"/><Relationship Id="rId12" Type="http://schemas.openxmlformats.org/officeDocument/2006/relationships/oleObject" Target="../embeddings/oleObject13.bin"/><Relationship Id="rId17" Type="http://schemas.openxmlformats.org/officeDocument/2006/relationships/image" Target="../media/image102.wmf"/><Relationship Id="rId2" Type="http://schemas.openxmlformats.org/officeDocument/2006/relationships/slideLayout" Target="../slideLayouts/slideLayout13.xml"/><Relationship Id="rId16" Type="http://schemas.openxmlformats.org/officeDocument/2006/relationships/oleObject" Target="../embeddings/oleObject15.bin"/><Relationship Id="rId1" Type="http://schemas.openxmlformats.org/officeDocument/2006/relationships/vmlDrawing" Target="../drawings/vmlDrawing3.vml"/><Relationship Id="rId6" Type="http://schemas.openxmlformats.org/officeDocument/2006/relationships/oleObject" Target="../embeddings/oleObject10.bin"/><Relationship Id="rId11" Type="http://schemas.openxmlformats.org/officeDocument/2006/relationships/image" Target="../media/image100.wmf"/><Relationship Id="rId5" Type="http://schemas.openxmlformats.org/officeDocument/2006/relationships/image" Target="../media/image98.wmf"/><Relationship Id="rId15" Type="http://schemas.openxmlformats.org/officeDocument/2006/relationships/image" Target="../media/image101.wmf"/><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93.wmf"/><Relationship Id="rId14" Type="http://schemas.openxmlformats.org/officeDocument/2006/relationships/oleObject" Target="../embeddings/oleObject14.bin"/></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97.wmf"/><Relationship Id="rId18" Type="http://schemas.openxmlformats.org/officeDocument/2006/relationships/oleObject" Target="../embeddings/oleObject23.bin"/><Relationship Id="rId3" Type="http://schemas.openxmlformats.org/officeDocument/2006/relationships/notesSlide" Target="../notesSlides/notesSlide40.xml"/><Relationship Id="rId7" Type="http://schemas.openxmlformats.org/officeDocument/2006/relationships/image" Target="../media/image104.wmf"/><Relationship Id="rId12" Type="http://schemas.openxmlformats.org/officeDocument/2006/relationships/oleObject" Target="../embeddings/oleObject20.bin"/><Relationship Id="rId17" Type="http://schemas.openxmlformats.org/officeDocument/2006/relationships/image" Target="../media/image102.wmf"/><Relationship Id="rId2" Type="http://schemas.openxmlformats.org/officeDocument/2006/relationships/slideLayout" Target="../slideLayouts/slideLayout13.xml"/><Relationship Id="rId16" Type="http://schemas.openxmlformats.org/officeDocument/2006/relationships/oleObject" Target="../embeddings/oleObject22.bin"/><Relationship Id="rId1" Type="http://schemas.openxmlformats.org/officeDocument/2006/relationships/vmlDrawing" Target="../drawings/vmlDrawing4.vml"/><Relationship Id="rId6" Type="http://schemas.openxmlformats.org/officeDocument/2006/relationships/oleObject" Target="../embeddings/oleObject17.bin"/><Relationship Id="rId11" Type="http://schemas.openxmlformats.org/officeDocument/2006/relationships/image" Target="../media/image105.wmf"/><Relationship Id="rId5" Type="http://schemas.openxmlformats.org/officeDocument/2006/relationships/image" Target="../media/image103.wmf"/><Relationship Id="rId15" Type="http://schemas.openxmlformats.org/officeDocument/2006/relationships/image" Target="../media/image101.wmf"/><Relationship Id="rId10" Type="http://schemas.openxmlformats.org/officeDocument/2006/relationships/oleObject" Target="../embeddings/oleObject19.bin"/><Relationship Id="rId19" Type="http://schemas.openxmlformats.org/officeDocument/2006/relationships/image" Target="../media/image106.wmf"/><Relationship Id="rId4" Type="http://schemas.openxmlformats.org/officeDocument/2006/relationships/oleObject" Target="../embeddings/oleObject16.bin"/><Relationship Id="rId9" Type="http://schemas.openxmlformats.org/officeDocument/2006/relationships/image" Target="../media/image93.wmf"/><Relationship Id="rId14" Type="http://schemas.openxmlformats.org/officeDocument/2006/relationships/oleObject" Target="../embeddings/oleObject21.bin"/></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26.bin"/><Relationship Id="rId13" Type="http://schemas.openxmlformats.org/officeDocument/2006/relationships/image" Target="../media/image97.wmf"/><Relationship Id="rId18" Type="http://schemas.openxmlformats.org/officeDocument/2006/relationships/oleObject" Target="../embeddings/oleObject31.bin"/><Relationship Id="rId3" Type="http://schemas.openxmlformats.org/officeDocument/2006/relationships/notesSlide" Target="../notesSlides/notesSlide41.xml"/><Relationship Id="rId7" Type="http://schemas.openxmlformats.org/officeDocument/2006/relationships/image" Target="../media/image108.wmf"/><Relationship Id="rId12" Type="http://schemas.openxmlformats.org/officeDocument/2006/relationships/oleObject" Target="../embeddings/oleObject28.bin"/><Relationship Id="rId17" Type="http://schemas.openxmlformats.org/officeDocument/2006/relationships/image" Target="../media/image102.wmf"/><Relationship Id="rId2" Type="http://schemas.openxmlformats.org/officeDocument/2006/relationships/slideLayout" Target="../slideLayouts/slideLayout13.xml"/><Relationship Id="rId16" Type="http://schemas.openxmlformats.org/officeDocument/2006/relationships/oleObject" Target="../embeddings/oleObject30.bin"/><Relationship Id="rId1" Type="http://schemas.openxmlformats.org/officeDocument/2006/relationships/vmlDrawing" Target="../drawings/vmlDrawing5.vml"/><Relationship Id="rId6" Type="http://schemas.openxmlformats.org/officeDocument/2006/relationships/oleObject" Target="../embeddings/oleObject25.bin"/><Relationship Id="rId11" Type="http://schemas.openxmlformats.org/officeDocument/2006/relationships/image" Target="../media/image109.wmf"/><Relationship Id="rId5" Type="http://schemas.openxmlformats.org/officeDocument/2006/relationships/image" Target="../media/image107.wmf"/><Relationship Id="rId15" Type="http://schemas.openxmlformats.org/officeDocument/2006/relationships/image" Target="../media/image101.wmf"/><Relationship Id="rId10" Type="http://schemas.openxmlformats.org/officeDocument/2006/relationships/oleObject" Target="../embeddings/oleObject27.bin"/><Relationship Id="rId19" Type="http://schemas.openxmlformats.org/officeDocument/2006/relationships/image" Target="../media/image110.wmf"/><Relationship Id="rId4" Type="http://schemas.openxmlformats.org/officeDocument/2006/relationships/oleObject" Target="../embeddings/oleObject24.bin"/><Relationship Id="rId9" Type="http://schemas.openxmlformats.org/officeDocument/2006/relationships/image" Target="../media/image93.wmf"/><Relationship Id="rId14" Type="http://schemas.openxmlformats.org/officeDocument/2006/relationships/oleObject" Target="../embeddings/oleObject29.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84.xml"/><Relationship Id="rId1" Type="http://schemas.openxmlformats.org/officeDocument/2006/relationships/vmlDrawing" Target="../drawings/vmlDrawing6.vml"/><Relationship Id="rId5" Type="http://schemas.openxmlformats.org/officeDocument/2006/relationships/image" Target="../media/image111.wmf"/><Relationship Id="rId4" Type="http://schemas.openxmlformats.org/officeDocument/2006/relationships/oleObject" Target="../embeddings/oleObject32.bin"/></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5.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31.wmf"/></Relationships>
</file>

<file path=ppt/slides/_rels/slide50.xml.rels><?xml version="1.0" encoding="UTF-8" standalone="yes"?>
<Relationships xmlns="http://schemas.openxmlformats.org/package/2006/relationships"><Relationship Id="rId8" Type="http://schemas.openxmlformats.org/officeDocument/2006/relationships/image" Target="../media/image113.wmf"/><Relationship Id="rId3" Type="http://schemas.openxmlformats.org/officeDocument/2006/relationships/notesSlide" Target="../notesSlides/notesSlide44.xml"/><Relationship Id="rId7" Type="http://schemas.openxmlformats.org/officeDocument/2006/relationships/oleObject" Target="../embeddings/oleObject34.bin"/><Relationship Id="rId2" Type="http://schemas.openxmlformats.org/officeDocument/2006/relationships/slideLayout" Target="../slideLayouts/slideLayout84.xml"/><Relationship Id="rId1" Type="http://schemas.openxmlformats.org/officeDocument/2006/relationships/vmlDrawing" Target="../drawings/vmlDrawing7.vml"/><Relationship Id="rId6" Type="http://schemas.openxmlformats.org/officeDocument/2006/relationships/hyperlink" Target="http://www.umiacs.umd.edu/~joseph/support-vector-machines4.pdf" TargetMode="External"/><Relationship Id="rId5" Type="http://schemas.openxmlformats.org/officeDocument/2006/relationships/image" Target="../media/image112.wmf"/><Relationship Id="rId4" Type="http://schemas.openxmlformats.org/officeDocument/2006/relationships/oleObject" Target="../embeddings/oleObject33.bin"/></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37.bin"/><Relationship Id="rId13" Type="http://schemas.openxmlformats.org/officeDocument/2006/relationships/image" Target="../media/image116.wmf"/><Relationship Id="rId3" Type="http://schemas.openxmlformats.org/officeDocument/2006/relationships/notesSlide" Target="../notesSlides/notesSlide45.xml"/><Relationship Id="rId7" Type="http://schemas.openxmlformats.org/officeDocument/2006/relationships/image" Target="../media/image113.wmf"/><Relationship Id="rId12" Type="http://schemas.openxmlformats.org/officeDocument/2006/relationships/oleObject" Target="../embeddings/oleObject39.bin"/><Relationship Id="rId2" Type="http://schemas.openxmlformats.org/officeDocument/2006/relationships/slideLayout" Target="../slideLayouts/slideLayout84.xml"/><Relationship Id="rId1" Type="http://schemas.openxmlformats.org/officeDocument/2006/relationships/vmlDrawing" Target="../drawings/vmlDrawing8.vml"/><Relationship Id="rId6" Type="http://schemas.openxmlformats.org/officeDocument/2006/relationships/oleObject" Target="../embeddings/oleObject36.bin"/><Relationship Id="rId11" Type="http://schemas.openxmlformats.org/officeDocument/2006/relationships/image" Target="../media/image115.wmf"/><Relationship Id="rId5" Type="http://schemas.openxmlformats.org/officeDocument/2006/relationships/image" Target="../media/image112.wmf"/><Relationship Id="rId10" Type="http://schemas.openxmlformats.org/officeDocument/2006/relationships/oleObject" Target="../embeddings/oleObject38.bin"/><Relationship Id="rId4" Type="http://schemas.openxmlformats.org/officeDocument/2006/relationships/oleObject" Target="../embeddings/oleObject35.bin"/><Relationship Id="rId9" Type="http://schemas.openxmlformats.org/officeDocument/2006/relationships/image" Target="../media/image114.wmf"/></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42.bin"/><Relationship Id="rId3" Type="http://schemas.openxmlformats.org/officeDocument/2006/relationships/notesSlide" Target="../notesSlides/notesSlide46.xml"/><Relationship Id="rId7" Type="http://schemas.openxmlformats.org/officeDocument/2006/relationships/image" Target="../media/image113.wmf"/><Relationship Id="rId2" Type="http://schemas.openxmlformats.org/officeDocument/2006/relationships/slideLayout" Target="../slideLayouts/slideLayout84.xml"/><Relationship Id="rId1" Type="http://schemas.openxmlformats.org/officeDocument/2006/relationships/vmlDrawing" Target="../drawings/vmlDrawing9.vml"/><Relationship Id="rId6" Type="http://schemas.openxmlformats.org/officeDocument/2006/relationships/oleObject" Target="../embeddings/oleObject41.bin"/><Relationship Id="rId5" Type="http://schemas.openxmlformats.org/officeDocument/2006/relationships/image" Target="../media/image112.wmf"/><Relationship Id="rId4" Type="http://schemas.openxmlformats.org/officeDocument/2006/relationships/oleObject" Target="../embeddings/oleObject40.bin"/><Relationship Id="rId9" Type="http://schemas.openxmlformats.org/officeDocument/2006/relationships/image" Target="../media/image114.wmf"/></Relationships>
</file>

<file path=ppt/slides/_rels/slide53.xml.rels><?xml version="1.0" encoding="UTF-8" standalone="yes"?>
<Relationships xmlns="http://schemas.openxmlformats.org/package/2006/relationships"><Relationship Id="rId8" Type="http://schemas.openxmlformats.org/officeDocument/2006/relationships/image" Target="../media/image112.wmf"/><Relationship Id="rId3" Type="http://schemas.openxmlformats.org/officeDocument/2006/relationships/notesSlide" Target="../notesSlides/notesSlide47.xml"/><Relationship Id="rId7" Type="http://schemas.openxmlformats.org/officeDocument/2006/relationships/oleObject" Target="../embeddings/oleObject44.bin"/><Relationship Id="rId2" Type="http://schemas.openxmlformats.org/officeDocument/2006/relationships/slideLayout" Target="../slideLayouts/slideLayout84.xml"/><Relationship Id="rId1" Type="http://schemas.openxmlformats.org/officeDocument/2006/relationships/vmlDrawing" Target="../drawings/vmlDrawing10.vml"/><Relationship Id="rId6" Type="http://schemas.openxmlformats.org/officeDocument/2006/relationships/image" Target="../media/image117.wmf"/><Relationship Id="rId5" Type="http://schemas.openxmlformats.org/officeDocument/2006/relationships/oleObject" Target="../embeddings/oleObject43.bin"/><Relationship Id="rId4" Type="http://schemas.openxmlformats.org/officeDocument/2006/relationships/hyperlink" Target="http://www.umiacs.umd.edu/~joseph/support-vector-machines4.pdf" TargetMode="Externa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84.xml"/><Relationship Id="rId1" Type="http://schemas.openxmlformats.org/officeDocument/2006/relationships/vmlDrawing" Target="../drawings/vmlDrawing11.vml"/><Relationship Id="rId6" Type="http://schemas.openxmlformats.org/officeDocument/2006/relationships/hyperlink" Target="http://www.umiacs.umd.edu/~joseph/support-vector-machines4.pdf" TargetMode="External"/><Relationship Id="rId5" Type="http://schemas.openxmlformats.org/officeDocument/2006/relationships/image" Target="../media/image118.wmf"/><Relationship Id="rId4" Type="http://schemas.openxmlformats.org/officeDocument/2006/relationships/oleObject" Target="../embeddings/oleObject45.bin"/></Relationships>
</file>

<file path=ppt/slides/_rels/slide55.xml.rels><?xml version="1.0" encoding="UTF-8" standalone="yes"?>
<Relationships xmlns="http://schemas.openxmlformats.org/package/2006/relationships"><Relationship Id="rId8" Type="http://schemas.openxmlformats.org/officeDocument/2006/relationships/hyperlink" Target="http://www.umiacs.umd.edu/~joseph/support-vector-machines4.pdf" TargetMode="External"/><Relationship Id="rId3" Type="http://schemas.openxmlformats.org/officeDocument/2006/relationships/notesSlide" Target="../notesSlides/notesSlide49.xml"/><Relationship Id="rId7" Type="http://schemas.openxmlformats.org/officeDocument/2006/relationships/image" Target="../media/image119.wmf"/><Relationship Id="rId2" Type="http://schemas.openxmlformats.org/officeDocument/2006/relationships/slideLayout" Target="../slideLayouts/slideLayout84.xml"/><Relationship Id="rId1" Type="http://schemas.openxmlformats.org/officeDocument/2006/relationships/vmlDrawing" Target="../drawings/vmlDrawing12.vml"/><Relationship Id="rId6" Type="http://schemas.openxmlformats.org/officeDocument/2006/relationships/oleObject" Target="../embeddings/oleObject47.bin"/><Relationship Id="rId5" Type="http://schemas.openxmlformats.org/officeDocument/2006/relationships/image" Target="../media/image118.wmf"/><Relationship Id="rId10" Type="http://schemas.openxmlformats.org/officeDocument/2006/relationships/image" Target="../media/image120.emf"/><Relationship Id="rId4" Type="http://schemas.openxmlformats.org/officeDocument/2006/relationships/oleObject" Target="../embeddings/oleObject46.bin"/><Relationship Id="rId9" Type="http://schemas.openxmlformats.org/officeDocument/2006/relationships/oleObject" Target="../embeddings/oleObject48.bin"/></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23.png"/><Relationship Id="rId5" Type="http://schemas.openxmlformats.org/officeDocument/2006/relationships/hyperlink" Target="http://lear.inrialpes.fr/people/triggs" TargetMode="External"/><Relationship Id="rId4" Type="http://schemas.openxmlformats.org/officeDocument/2006/relationships/hyperlink" Target="http://lear.inrialpes.fr/people/dala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1.xml"/></Relationships>
</file>

<file path=ppt/slides/_rels/slide64.xml.rels><?xml version="1.0" encoding="UTF-8" standalone="yes"?>
<Relationships xmlns="http://schemas.openxmlformats.org/package/2006/relationships"><Relationship Id="rId8" Type="http://schemas.openxmlformats.org/officeDocument/2006/relationships/hyperlink" Target="http://www.umiacs.umd.edu/~joseph/support-vector-machines4.pdf" TargetMode="External"/><Relationship Id="rId3" Type="http://schemas.openxmlformats.org/officeDocument/2006/relationships/notesSlide" Target="../notesSlides/notesSlide56.xml"/><Relationship Id="rId7" Type="http://schemas.openxmlformats.org/officeDocument/2006/relationships/image" Target="../media/image119.wmf"/><Relationship Id="rId2" Type="http://schemas.openxmlformats.org/officeDocument/2006/relationships/slideLayout" Target="../slideLayouts/slideLayout84.xml"/><Relationship Id="rId1" Type="http://schemas.openxmlformats.org/officeDocument/2006/relationships/vmlDrawing" Target="../drawings/vmlDrawing13.vml"/><Relationship Id="rId6" Type="http://schemas.openxmlformats.org/officeDocument/2006/relationships/oleObject" Target="../embeddings/oleObject50.bin"/><Relationship Id="rId5" Type="http://schemas.openxmlformats.org/officeDocument/2006/relationships/image" Target="../media/image118.wmf"/><Relationship Id="rId4" Type="http://schemas.openxmlformats.org/officeDocument/2006/relationships/oleObject" Target="../embeddings/oleObject49.bin"/></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84.xml"/><Relationship Id="rId1" Type="http://schemas.openxmlformats.org/officeDocument/2006/relationships/vmlDrawing" Target="../drawings/vmlDrawing14.vml"/><Relationship Id="rId5" Type="http://schemas.openxmlformats.org/officeDocument/2006/relationships/image" Target="../media/image124.wmf"/><Relationship Id="rId4" Type="http://schemas.openxmlformats.org/officeDocument/2006/relationships/oleObject" Target="../embeddings/oleObject51.bin"/></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54.bin"/><Relationship Id="rId3" Type="http://schemas.openxmlformats.org/officeDocument/2006/relationships/notesSlide" Target="../notesSlides/notesSlide59.xml"/><Relationship Id="rId7" Type="http://schemas.openxmlformats.org/officeDocument/2006/relationships/image" Target="../media/image126.wmf"/><Relationship Id="rId2" Type="http://schemas.openxmlformats.org/officeDocument/2006/relationships/slideLayout" Target="../slideLayouts/slideLayout84.xml"/><Relationship Id="rId1" Type="http://schemas.openxmlformats.org/officeDocument/2006/relationships/vmlDrawing" Target="../drawings/vmlDrawing15.vml"/><Relationship Id="rId6" Type="http://schemas.openxmlformats.org/officeDocument/2006/relationships/oleObject" Target="../embeddings/oleObject53.bin"/><Relationship Id="rId5" Type="http://schemas.openxmlformats.org/officeDocument/2006/relationships/image" Target="../media/image125.wmf"/><Relationship Id="rId4" Type="http://schemas.openxmlformats.org/officeDocument/2006/relationships/oleObject" Target="../embeddings/oleObject52.bin"/><Relationship Id="rId9" Type="http://schemas.openxmlformats.org/officeDocument/2006/relationships/image" Target="../media/image127.wmf"/></Relationships>
</file>

<file path=ppt/slides/_rels/slide6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0.xml"/><Relationship Id="rId1" Type="http://schemas.openxmlformats.org/officeDocument/2006/relationships/slideLayout" Target="../slideLayouts/slideLayout123.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7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1.xml"/><Relationship Id="rId1" Type="http://schemas.openxmlformats.org/officeDocument/2006/relationships/slideLayout" Target="../slideLayouts/slideLayout119.xml"/></Relationships>
</file>

<file path=ppt/slides/_rels/slide7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2.xml"/><Relationship Id="rId1" Type="http://schemas.openxmlformats.org/officeDocument/2006/relationships/slideLayout" Target="../slideLayouts/slideLayout124.xml"/><Relationship Id="rId4" Type="http://schemas.openxmlformats.org/officeDocument/2006/relationships/image" Target="../media/image131.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19.xml"/><Relationship Id="rId1" Type="http://schemas.openxmlformats.org/officeDocument/2006/relationships/vmlDrawing" Target="../drawings/vmlDrawing16.vml"/><Relationship Id="rId5" Type="http://schemas.openxmlformats.org/officeDocument/2006/relationships/image" Target="../media/image132.wmf"/><Relationship Id="rId4" Type="http://schemas.openxmlformats.org/officeDocument/2006/relationships/oleObject" Target="../embeddings/oleObject55.bin"/></Relationships>
</file>

<file path=ppt/slides/_rels/slide7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4.xml"/><Relationship Id="rId1" Type="http://schemas.openxmlformats.org/officeDocument/2006/relationships/slideLayout" Target="../slideLayouts/slideLayout119.xml"/></Relationships>
</file>

<file path=ppt/slides/_rels/slide7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5.xml"/><Relationship Id="rId1" Type="http://schemas.openxmlformats.org/officeDocument/2006/relationships/slideLayout" Target="../slideLayouts/slideLayout11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9.xml"/></Relationships>
</file>

<file path=ppt/slides/_rels/slide7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7.xml"/><Relationship Id="rId1" Type="http://schemas.openxmlformats.org/officeDocument/2006/relationships/slideLayout" Target="../slideLayouts/slideLayout119.xml"/></Relationships>
</file>

<file path=ppt/slides/_rels/slide7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8.xml"/><Relationship Id="rId1" Type="http://schemas.openxmlformats.org/officeDocument/2006/relationships/slideLayout" Target="../slideLayouts/slideLayout119.xml"/></Relationships>
</file>

<file path=ppt/slides/_rels/slide7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9.xml"/><Relationship Id="rId1" Type="http://schemas.openxmlformats.org/officeDocument/2006/relationships/slideLayout" Target="../slideLayouts/slideLayout11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3" Type="http://schemas.openxmlformats.org/officeDocument/2006/relationships/hyperlink" Target="http://www.kernel-machines.org/software" TargetMode="External"/><Relationship Id="rId2" Type="http://schemas.openxmlformats.org/officeDocument/2006/relationships/notesSlide" Target="../notesSlides/notesSlide72.xml"/><Relationship Id="rId1" Type="http://schemas.openxmlformats.org/officeDocument/2006/relationships/slideLayout" Target="../slideLayouts/slideLayout84.xml"/><Relationship Id="rId4" Type="http://schemas.openxmlformats.org/officeDocument/2006/relationships/hyperlink" Target="http://www.csie.ntu.edu.tw/~cjlin/libsvm/"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hyperlink" Target="http://research.microsoft.com/en-us/um/people/viola/pubs/detect/violajones_cvpr2001.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www.vision.caltech.edu/html-files/EE148-2005-Spring/pprs/viola04ijcv.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3">
              <a:alphaModFix amt="1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p>
        </p:txBody>
      </p:sp>
      <p:sp>
        <p:nvSpPr>
          <p:cNvPr id="59395" name="Title 3"/>
          <p:cNvSpPr>
            <a:spLocks noGrp="1"/>
          </p:cNvSpPr>
          <p:nvPr>
            <p:ph type="ctrTitle"/>
          </p:nvPr>
        </p:nvSpPr>
        <p:spPr>
          <a:xfrm>
            <a:off x="0" y="1143001"/>
            <a:ext cx="9144000" cy="1993900"/>
          </a:xfrm>
        </p:spPr>
        <p:txBody>
          <a:bodyPr>
            <a:normAutofit fontScale="90000"/>
          </a:bodyPr>
          <a:lstStyle/>
          <a:p>
            <a:r>
              <a:rPr lang="en-US" altLang="en-US" sz="5300" dirty="0" smtClean="0">
                <a:ea typeface="ＭＳ Ｐゴシック" panose="020B0600070205080204" pitchFamily="34" charset="-128"/>
              </a:rPr>
              <a:t>Discriminative classifiers</a:t>
            </a:r>
            <a:br>
              <a:rPr lang="en-US" altLang="en-US" sz="5300" dirty="0" smtClean="0">
                <a:ea typeface="ＭＳ Ｐゴシック" panose="020B0600070205080204" pitchFamily="34" charset="-128"/>
              </a:rPr>
            </a:br>
            <a:r>
              <a:rPr lang="en-US" altLang="en-US" sz="5300" dirty="0" smtClean="0">
                <a:ea typeface="ＭＳ Ｐゴシック" panose="020B0600070205080204" pitchFamily="34" charset="-128"/>
              </a:rPr>
              <a:t>for image recognition</a:t>
            </a:r>
            <a:r>
              <a:rPr lang="en-US" altLang="en-US" sz="4800" dirty="0" smtClean="0">
                <a:ea typeface="ＭＳ Ｐゴシック" panose="020B0600070205080204" pitchFamily="34" charset="-128"/>
              </a:rPr>
              <a:t/>
            </a:r>
            <a:br>
              <a:rPr lang="en-US" altLang="en-US" sz="4800" dirty="0" smtClean="0">
                <a:ea typeface="ＭＳ Ｐゴシック" panose="020B0600070205080204" pitchFamily="34" charset="-128"/>
              </a:rPr>
            </a:br>
            <a:r>
              <a:rPr lang="en-US" altLang="en-US" sz="3600" dirty="0" smtClean="0">
                <a:ea typeface="ＭＳ Ｐゴシック" panose="020B0600070205080204" pitchFamily="34" charset="-128"/>
              </a:rPr>
              <a:t>May 26</a:t>
            </a:r>
            <a:r>
              <a:rPr lang="en-US" altLang="en-US" sz="3600" baseline="30000" dirty="0" smtClean="0">
                <a:ea typeface="ＭＳ Ｐゴシック" panose="020B0600070205080204" pitchFamily="34" charset="-128"/>
              </a:rPr>
              <a:t>th</a:t>
            </a:r>
            <a:r>
              <a:rPr lang="en-US" altLang="en-US" sz="3600" dirty="0" smtClean="0">
                <a:ea typeface="ＭＳ Ｐゴシック" panose="020B0600070205080204" pitchFamily="34" charset="-128"/>
              </a:rPr>
              <a:t>, 2015</a:t>
            </a:r>
          </a:p>
        </p:txBody>
      </p:sp>
      <p:sp>
        <p:nvSpPr>
          <p:cNvPr id="59396" name="Subtitle 4"/>
          <p:cNvSpPr>
            <a:spLocks noGrp="1"/>
          </p:cNvSpPr>
          <p:nvPr>
            <p:ph type="subTitle" idx="1"/>
          </p:nvPr>
        </p:nvSpPr>
        <p:spPr>
          <a:xfrm>
            <a:off x="1371600" y="3570288"/>
            <a:ext cx="6400800" cy="1752600"/>
          </a:xfrm>
        </p:spPr>
        <p:txBody>
          <a:bodyPr/>
          <a:lstStyle/>
          <a:p>
            <a:r>
              <a:rPr lang="en-US" altLang="en-US" smtClean="0">
                <a:ea typeface="ＭＳ Ｐゴシック" panose="020B0600070205080204" pitchFamily="34" charset="-128"/>
              </a:rPr>
              <a:t>Yong Jae Lee</a:t>
            </a:r>
          </a:p>
          <a:p>
            <a:r>
              <a:rPr lang="en-US" altLang="en-US" smtClean="0">
                <a:ea typeface="ＭＳ Ｐゴシック" panose="020B0600070205080204" pitchFamily="34" charset="-128"/>
              </a:rPr>
              <a:t>UC Davis</a:t>
            </a:r>
          </a:p>
        </p:txBody>
      </p:sp>
    </p:spTree>
    <p:extLst>
      <p:ext uri="{BB962C8B-B14F-4D97-AF65-F5344CB8AC3E}">
        <p14:creationId xmlns:p14="http://schemas.microsoft.com/office/powerpoint/2010/main" val="30889087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636"/>
            <a:ext cx="8229600" cy="1143000"/>
          </a:xfrm>
        </p:spPr>
        <p:txBody>
          <a:bodyPr>
            <a:normAutofit/>
          </a:bodyPr>
          <a:lstStyle/>
          <a:p>
            <a:r>
              <a:rPr lang="en-US" sz="3800" dirty="0" smtClean="0">
                <a:latin typeface="Arial" pitchFamily="34" charset="0"/>
                <a:cs typeface="Arial" pitchFamily="34" charset="0"/>
              </a:rPr>
              <a:t>Viola-Jones detector: summary</a:t>
            </a:r>
            <a:endParaRPr lang="en-US" sz="3800" dirty="0">
              <a:latin typeface="Arial" pitchFamily="34" charset="0"/>
              <a:cs typeface="Arial" pitchFamily="34" charset="0"/>
            </a:endParaRPr>
          </a:p>
        </p:txBody>
      </p:sp>
      <p:sp>
        <p:nvSpPr>
          <p:cNvPr id="65" name="Rectangle 3"/>
          <p:cNvSpPr txBox="1">
            <a:spLocks noChangeArrowheads="1"/>
          </p:cNvSpPr>
          <p:nvPr/>
        </p:nvSpPr>
        <p:spPr bwMode="auto">
          <a:xfrm>
            <a:off x="467544" y="1633500"/>
            <a:ext cx="8686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A seminal approach to real-time object detection </a:t>
            </a: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Training is slow, but detection is very fast</a:t>
            </a: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Key ideas</a:t>
            </a:r>
          </a:p>
          <a:p>
            <a:pPr marL="742950" marR="0" lvl="1" indent="-285750" algn="l" defTabSz="914400" rtl="0" eaLnBrk="0" fontAlgn="base" latinLnBrk="0" hangingPunct="0">
              <a:lnSpc>
                <a:spcPct val="100000"/>
              </a:lnSpc>
              <a:spcBef>
                <a:spcPct val="20000"/>
              </a:spcBef>
              <a:spcAft>
                <a:spcPct val="0"/>
              </a:spcAft>
              <a:buClr>
                <a:srgbClr val="000099"/>
              </a:buClr>
              <a:buSzPct val="50000"/>
              <a:buFont typeface="Wingdings" pitchFamily="2" charset="2"/>
              <a:buChar char="Ø"/>
              <a:tabLst/>
              <a:defRPr/>
            </a:pPr>
            <a:r>
              <a:rPr kumimoji="1" lang="en-US" sz="2400" b="0" i="1" u="none" strike="noStrike" kern="0" cap="none" spc="0" normalizeH="0" baseline="0" noProof="0" dirty="0" smtClean="0">
                <a:ln>
                  <a:noFill/>
                </a:ln>
                <a:solidFill>
                  <a:srgbClr val="000000"/>
                </a:solidFill>
                <a:effectLst/>
                <a:uLnTx/>
                <a:uFillTx/>
                <a:latin typeface="Arial" pitchFamily="34" charset="0"/>
                <a:cs typeface="Arial" pitchFamily="34" charset="0"/>
              </a:rPr>
              <a:t>Integral images</a:t>
            </a:r>
            <a:r>
              <a:rPr kumimoji="1" lang="en-US" sz="2400" b="0" i="0" u="none" strike="noStrike" kern="0" cap="none" spc="0" normalizeH="0" baseline="0" noProof="0" dirty="0" smtClean="0">
                <a:ln>
                  <a:noFill/>
                </a:ln>
                <a:solidFill>
                  <a:srgbClr val="000000"/>
                </a:solidFill>
                <a:effectLst/>
                <a:uLnTx/>
                <a:uFillTx/>
                <a:latin typeface="Arial" pitchFamily="34" charset="0"/>
                <a:cs typeface="Arial" pitchFamily="34" charset="0"/>
              </a:rPr>
              <a:t> for fast feature evaluation</a:t>
            </a:r>
          </a:p>
          <a:p>
            <a:pPr marL="742950" marR="0" lvl="1" indent="-285750" algn="l" defTabSz="914400" rtl="0" eaLnBrk="0" fontAlgn="base" latinLnBrk="0" hangingPunct="0">
              <a:lnSpc>
                <a:spcPct val="100000"/>
              </a:lnSpc>
              <a:spcBef>
                <a:spcPct val="20000"/>
              </a:spcBef>
              <a:spcAft>
                <a:spcPct val="0"/>
              </a:spcAft>
              <a:buClr>
                <a:srgbClr val="000099"/>
              </a:buClr>
              <a:buSzPct val="50000"/>
              <a:buFont typeface="Wingdings" pitchFamily="2" charset="2"/>
              <a:buChar char="Ø"/>
              <a:tabLst/>
              <a:defRPr/>
            </a:pPr>
            <a:r>
              <a:rPr kumimoji="1" lang="en-US" sz="2400" b="0" i="1" u="none" strike="noStrike" kern="0" cap="none" spc="0" normalizeH="0" baseline="0" noProof="0" dirty="0" smtClean="0">
                <a:ln>
                  <a:noFill/>
                </a:ln>
                <a:solidFill>
                  <a:srgbClr val="000000"/>
                </a:solidFill>
                <a:effectLst/>
                <a:uLnTx/>
                <a:uFillTx/>
                <a:latin typeface="Arial" pitchFamily="34" charset="0"/>
                <a:cs typeface="Arial" pitchFamily="34" charset="0"/>
              </a:rPr>
              <a:t>Boosting</a:t>
            </a:r>
            <a:r>
              <a:rPr kumimoji="1" lang="en-US" sz="2400" b="0" i="0" u="none" strike="noStrike" kern="0" cap="none" spc="0" normalizeH="0" baseline="0" noProof="0" dirty="0" smtClean="0">
                <a:ln>
                  <a:noFill/>
                </a:ln>
                <a:solidFill>
                  <a:srgbClr val="000000"/>
                </a:solidFill>
                <a:effectLst/>
                <a:uLnTx/>
                <a:uFillTx/>
                <a:latin typeface="Arial" pitchFamily="34" charset="0"/>
                <a:cs typeface="Arial" pitchFamily="34" charset="0"/>
              </a:rPr>
              <a:t> for feature selection</a:t>
            </a: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endPar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sp>
        <p:nvSpPr>
          <p:cNvPr id="66" name="Rectangle 7"/>
          <p:cNvSpPr>
            <a:spLocks noChangeArrowheads="1"/>
          </p:cNvSpPr>
          <p:nvPr/>
        </p:nvSpPr>
        <p:spPr bwMode="auto">
          <a:xfrm>
            <a:off x="35496" y="5740524"/>
            <a:ext cx="8534400" cy="584775"/>
          </a:xfrm>
          <a:prstGeom prst="rect">
            <a:avLst/>
          </a:prstGeom>
          <a:noFill/>
          <a:ln w="9525">
            <a:noFill/>
            <a:miter lim="800000"/>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srgbClr val="000000"/>
                </a:solidFill>
                <a:effectLst/>
                <a:uLnTx/>
                <a:uFillTx/>
                <a:latin typeface="Arial" pitchFamily="34" charset="0"/>
                <a:cs typeface="Arial" pitchFamily="34" charset="0"/>
              </a:rPr>
              <a:t>P. Viola and M. Jones. </a:t>
            </a:r>
            <a:r>
              <a:rPr kumimoji="0" lang="en-US" sz="1600" i="1" u="none" strike="noStrike" kern="0" cap="none" spc="0" normalizeH="0" baseline="0" noProof="0" dirty="0">
                <a:ln>
                  <a:noFill/>
                </a:ln>
                <a:solidFill>
                  <a:srgbClr val="000000"/>
                </a:solidFill>
                <a:effectLst/>
                <a:uLnTx/>
                <a:uFillTx/>
                <a:latin typeface="Arial" pitchFamily="34" charset="0"/>
                <a:cs typeface="Arial" pitchFamily="34" charset="0"/>
                <a:hlinkClick r:id="rId3"/>
              </a:rPr>
              <a:t>Rapid object detection using a boosted cascade of simple features.</a:t>
            </a:r>
            <a:r>
              <a:rPr kumimoji="0" lang="en-US" sz="1600" i="0" u="none" strike="noStrike" kern="0" cap="none" spc="0" normalizeH="0" baseline="0" noProof="0" dirty="0">
                <a:ln>
                  <a:noFill/>
                </a:ln>
                <a:solidFill>
                  <a:srgbClr val="000000"/>
                </a:solidFill>
                <a:effectLst/>
                <a:uLnTx/>
                <a:uFillTx/>
                <a:latin typeface="Arial" pitchFamily="34" charset="0"/>
                <a:cs typeface="Arial" pitchFamily="34" charset="0"/>
              </a:rPr>
              <a:t> CVPR 2001. </a:t>
            </a:r>
          </a:p>
        </p:txBody>
      </p:sp>
      <p:sp>
        <p:nvSpPr>
          <p:cNvPr id="67" name="Rectangle 7"/>
          <p:cNvSpPr>
            <a:spLocks noChangeArrowheads="1"/>
          </p:cNvSpPr>
          <p:nvPr/>
        </p:nvSpPr>
        <p:spPr bwMode="auto">
          <a:xfrm>
            <a:off x="35496" y="6474822"/>
            <a:ext cx="8534400" cy="338554"/>
          </a:xfrm>
          <a:prstGeom prst="rect">
            <a:avLst/>
          </a:prstGeom>
          <a:noFill/>
          <a:ln w="9525">
            <a:noFill/>
            <a:miter lim="800000"/>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a:ln>
                  <a:noFill/>
                </a:ln>
                <a:solidFill>
                  <a:srgbClr val="000000"/>
                </a:solidFill>
                <a:effectLst/>
                <a:uLnTx/>
                <a:uFillTx/>
                <a:latin typeface="Arial" pitchFamily="34" charset="0"/>
                <a:cs typeface="Arial" pitchFamily="34" charset="0"/>
              </a:rPr>
              <a:t>P. Viola and M. Jones. </a:t>
            </a:r>
            <a:r>
              <a:rPr kumimoji="0" lang="en-US" sz="1600" i="1" u="none" strike="noStrike" kern="0" cap="none" spc="0" normalizeH="0" baseline="0" noProof="0">
                <a:ln>
                  <a:noFill/>
                </a:ln>
                <a:solidFill>
                  <a:srgbClr val="000000"/>
                </a:solidFill>
                <a:effectLst/>
                <a:uLnTx/>
                <a:uFillTx/>
                <a:latin typeface="Arial" pitchFamily="34" charset="0"/>
                <a:cs typeface="Arial" pitchFamily="34" charset="0"/>
                <a:hlinkClick r:id="rId4"/>
              </a:rPr>
              <a:t>Robust real-time face detection.</a:t>
            </a:r>
            <a:r>
              <a:rPr kumimoji="0" lang="en-US" sz="1600" i="0" u="none" strike="noStrike" kern="0" cap="none" spc="0" normalizeH="0" baseline="0" noProof="0">
                <a:ln>
                  <a:noFill/>
                </a:ln>
                <a:solidFill>
                  <a:srgbClr val="000000"/>
                </a:solidFill>
                <a:effectLst/>
                <a:uLnTx/>
                <a:uFillTx/>
                <a:latin typeface="Arial" pitchFamily="34" charset="0"/>
                <a:cs typeface="Arial" pitchFamily="34" charset="0"/>
              </a:rPr>
              <a:t> IJCV 57(2), 2004. </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10</a:t>
            </a:fld>
            <a:endParaRPr lang="en-US">
              <a:solidFill>
                <a:prstClr val="black">
                  <a:tint val="75000"/>
                </a:prstClr>
              </a:solidFill>
            </a:endParaRPr>
          </a:p>
        </p:txBody>
      </p:sp>
      <p:pic>
        <p:nvPicPr>
          <p:cNvPr id="8" name="Picture 5"/>
          <p:cNvPicPr>
            <a:picLocks noChangeAspect="1" noChangeArrowheads="1"/>
          </p:cNvPicPr>
          <p:nvPr/>
        </p:nvPicPr>
        <p:blipFill>
          <a:blip r:embed="rId5" cstate="print"/>
          <a:srcRect l="16476" t="76900" r="54482" b="13509"/>
          <a:stretch>
            <a:fillRect/>
          </a:stretch>
        </p:blipFill>
        <p:spPr bwMode="auto">
          <a:xfrm>
            <a:off x="5097463" y="4437062"/>
            <a:ext cx="3600450" cy="935038"/>
          </a:xfrm>
          <a:prstGeom prst="rect">
            <a:avLst/>
          </a:prstGeom>
          <a:noFill/>
          <a:ln w="9525">
            <a:noFill/>
            <a:miter lim="800000"/>
            <a:headEnd/>
            <a:tailEnd/>
          </a:ln>
        </p:spPr>
      </p:pic>
      <p:grpSp>
        <p:nvGrpSpPr>
          <p:cNvPr id="9" name="Group 62"/>
          <p:cNvGrpSpPr>
            <a:grpSpLocks/>
          </p:cNvGrpSpPr>
          <p:nvPr/>
        </p:nvGrpSpPr>
        <p:grpSpPr bwMode="auto">
          <a:xfrm>
            <a:off x="762000" y="4724400"/>
            <a:ext cx="4052888" cy="600075"/>
            <a:chOff x="482544" y="2735253"/>
            <a:chExt cx="4052942" cy="600698"/>
          </a:xfrm>
        </p:grpSpPr>
        <p:pic>
          <p:nvPicPr>
            <p:cNvPr id="10" name="Picture 4"/>
            <p:cNvPicPr>
              <a:picLocks noChangeAspect="1" noChangeArrowheads="1"/>
            </p:cNvPicPr>
            <p:nvPr/>
          </p:nvPicPr>
          <p:blipFill>
            <a:blip r:embed="rId6" cstate="print"/>
            <a:srcRect l="40077" t="28741" r="55986" b="68793"/>
            <a:stretch>
              <a:fillRect/>
            </a:stretch>
          </p:blipFill>
          <p:spPr bwMode="auto">
            <a:xfrm>
              <a:off x="4024305" y="2954331"/>
              <a:ext cx="259976" cy="207981"/>
            </a:xfrm>
            <a:prstGeom prst="rect">
              <a:avLst/>
            </a:prstGeom>
            <a:noFill/>
            <a:ln w="9525">
              <a:noFill/>
              <a:miter lim="800000"/>
              <a:headEnd/>
              <a:tailEnd/>
            </a:ln>
          </p:spPr>
        </p:pic>
        <p:pic>
          <p:nvPicPr>
            <p:cNvPr id="11" name="Picture 4"/>
            <p:cNvPicPr>
              <a:picLocks noChangeAspect="1" noChangeArrowheads="1"/>
            </p:cNvPicPr>
            <p:nvPr/>
          </p:nvPicPr>
          <p:blipFill>
            <a:blip r:embed="rId6" cstate="print"/>
            <a:srcRect l="41428" t="23193" r="55421" b="74649"/>
            <a:stretch>
              <a:fillRect/>
            </a:stretch>
          </p:blipFill>
          <p:spPr bwMode="auto">
            <a:xfrm>
              <a:off x="2344707" y="2954331"/>
              <a:ext cx="207981" cy="181983"/>
            </a:xfrm>
            <a:prstGeom prst="rect">
              <a:avLst/>
            </a:prstGeom>
            <a:noFill/>
            <a:ln w="9525">
              <a:noFill/>
              <a:miter lim="800000"/>
              <a:headEnd/>
              <a:tailEnd/>
            </a:ln>
          </p:spPr>
        </p:pic>
        <p:pic>
          <p:nvPicPr>
            <p:cNvPr id="12" name="Picture 4"/>
            <p:cNvPicPr>
              <a:picLocks noChangeAspect="1" noChangeArrowheads="1"/>
            </p:cNvPicPr>
            <p:nvPr/>
          </p:nvPicPr>
          <p:blipFill>
            <a:blip r:embed="rId6" cstate="print"/>
            <a:srcRect l="40077" t="28741" r="55986" b="68793"/>
            <a:stretch>
              <a:fillRect/>
            </a:stretch>
          </p:blipFill>
          <p:spPr bwMode="auto">
            <a:xfrm>
              <a:off x="1870038" y="2943234"/>
              <a:ext cx="259976" cy="207981"/>
            </a:xfrm>
            <a:prstGeom prst="rect">
              <a:avLst/>
            </a:prstGeom>
            <a:noFill/>
            <a:ln w="9525">
              <a:noFill/>
              <a:miter lim="800000"/>
              <a:headEnd/>
              <a:tailEnd/>
            </a:ln>
          </p:spPr>
        </p:pic>
        <p:pic>
          <p:nvPicPr>
            <p:cNvPr id="13" name="Picture 4"/>
            <p:cNvPicPr>
              <a:picLocks noChangeAspect="1" noChangeArrowheads="1"/>
            </p:cNvPicPr>
            <p:nvPr/>
          </p:nvPicPr>
          <p:blipFill>
            <a:blip r:embed="rId6" cstate="print"/>
            <a:srcRect l="40077" t="28741" r="55986" b="68793"/>
            <a:stretch>
              <a:fillRect/>
            </a:stretch>
          </p:blipFill>
          <p:spPr bwMode="auto">
            <a:xfrm>
              <a:off x="3257532" y="2954331"/>
              <a:ext cx="259976" cy="207981"/>
            </a:xfrm>
            <a:prstGeom prst="rect">
              <a:avLst/>
            </a:prstGeom>
            <a:noFill/>
            <a:ln w="9525">
              <a:noFill/>
              <a:miter lim="800000"/>
              <a:headEnd/>
              <a:tailEnd/>
            </a:ln>
          </p:spPr>
        </p:pic>
        <p:pic>
          <p:nvPicPr>
            <p:cNvPr id="14" name="Picture 4"/>
            <p:cNvPicPr>
              <a:picLocks noChangeAspect="1" noChangeArrowheads="1"/>
            </p:cNvPicPr>
            <p:nvPr/>
          </p:nvPicPr>
          <p:blipFill>
            <a:blip r:embed="rId6" cstate="print"/>
            <a:srcRect l="40077" t="28741" r="55986" b="68793"/>
            <a:stretch>
              <a:fillRect/>
            </a:stretch>
          </p:blipFill>
          <p:spPr bwMode="auto">
            <a:xfrm>
              <a:off x="3476610" y="2954331"/>
              <a:ext cx="259976" cy="207981"/>
            </a:xfrm>
            <a:prstGeom prst="rect">
              <a:avLst/>
            </a:prstGeom>
            <a:noFill/>
            <a:ln w="9525">
              <a:noFill/>
              <a:miter lim="800000"/>
              <a:headEnd/>
              <a:tailEnd/>
            </a:ln>
          </p:spPr>
        </p:pic>
        <p:pic>
          <p:nvPicPr>
            <p:cNvPr id="15" name="Picture 4"/>
            <p:cNvPicPr>
              <a:picLocks noChangeAspect="1" noChangeArrowheads="1"/>
            </p:cNvPicPr>
            <p:nvPr/>
          </p:nvPicPr>
          <p:blipFill>
            <a:blip r:embed="rId6" cstate="print"/>
            <a:srcRect l="40865" t="29050" r="55986" b="68793"/>
            <a:stretch>
              <a:fillRect/>
            </a:stretch>
          </p:blipFill>
          <p:spPr bwMode="auto">
            <a:xfrm>
              <a:off x="3805227" y="2979747"/>
              <a:ext cx="207981" cy="181983"/>
            </a:xfrm>
            <a:prstGeom prst="rect">
              <a:avLst/>
            </a:prstGeom>
            <a:noFill/>
            <a:ln w="9525">
              <a:noFill/>
              <a:miter lim="800000"/>
              <a:headEnd/>
              <a:tailEnd/>
            </a:ln>
          </p:spPr>
        </p:pic>
        <p:pic>
          <p:nvPicPr>
            <p:cNvPr id="16" name="Picture 4"/>
            <p:cNvPicPr>
              <a:picLocks noChangeAspect="1" noChangeArrowheads="1"/>
            </p:cNvPicPr>
            <p:nvPr/>
          </p:nvPicPr>
          <p:blipFill>
            <a:blip r:embed="rId6" cstate="print"/>
            <a:srcRect l="41428" t="23193" r="55421" b="74649"/>
            <a:stretch>
              <a:fillRect/>
            </a:stretch>
          </p:blipFill>
          <p:spPr bwMode="auto">
            <a:xfrm>
              <a:off x="1577934" y="2954331"/>
              <a:ext cx="207981" cy="181983"/>
            </a:xfrm>
            <a:prstGeom prst="rect">
              <a:avLst/>
            </a:prstGeom>
            <a:noFill/>
            <a:ln w="9525">
              <a:noFill/>
              <a:miter lim="800000"/>
              <a:headEnd/>
              <a:tailEnd/>
            </a:ln>
          </p:spPr>
        </p:pic>
        <p:pic>
          <p:nvPicPr>
            <p:cNvPr id="17" name="Picture 4"/>
            <p:cNvPicPr>
              <a:picLocks noChangeAspect="1" noChangeArrowheads="1"/>
            </p:cNvPicPr>
            <p:nvPr/>
          </p:nvPicPr>
          <p:blipFill>
            <a:blip r:embed="rId6" cstate="print"/>
            <a:srcRect l="41428" t="23193" r="55421" b="74649"/>
            <a:stretch>
              <a:fillRect/>
            </a:stretch>
          </p:blipFill>
          <p:spPr bwMode="auto">
            <a:xfrm>
              <a:off x="1285830" y="2954331"/>
              <a:ext cx="207981" cy="181983"/>
            </a:xfrm>
            <a:prstGeom prst="rect">
              <a:avLst/>
            </a:prstGeom>
            <a:noFill/>
            <a:ln w="9525">
              <a:noFill/>
              <a:miter lim="800000"/>
              <a:headEnd/>
              <a:tailEnd/>
            </a:ln>
          </p:spPr>
        </p:pic>
        <p:pic>
          <p:nvPicPr>
            <p:cNvPr id="18" name="Picture 4"/>
            <p:cNvPicPr>
              <a:picLocks noChangeAspect="1" noChangeArrowheads="1"/>
            </p:cNvPicPr>
            <p:nvPr/>
          </p:nvPicPr>
          <p:blipFill>
            <a:blip r:embed="rId6" cstate="print"/>
            <a:srcRect l="41428" t="23193" r="55421" b="74649"/>
            <a:stretch>
              <a:fillRect/>
            </a:stretch>
          </p:blipFill>
          <p:spPr bwMode="auto">
            <a:xfrm>
              <a:off x="2855889" y="2954331"/>
              <a:ext cx="207981" cy="181983"/>
            </a:xfrm>
            <a:prstGeom prst="rect">
              <a:avLst/>
            </a:prstGeom>
            <a:noFill/>
            <a:ln w="9525">
              <a:noFill/>
              <a:miter lim="800000"/>
              <a:headEnd/>
              <a:tailEnd/>
            </a:ln>
          </p:spPr>
        </p:pic>
        <p:pic>
          <p:nvPicPr>
            <p:cNvPr id="19" name="Picture 4"/>
            <p:cNvPicPr>
              <a:picLocks noChangeAspect="1" noChangeArrowheads="1"/>
            </p:cNvPicPr>
            <p:nvPr/>
          </p:nvPicPr>
          <p:blipFill>
            <a:blip r:embed="rId7" cstate="print"/>
            <a:srcRect l="20656" t="70761" r="69067" b="16591"/>
            <a:stretch>
              <a:fillRect/>
            </a:stretch>
          </p:blipFill>
          <p:spPr bwMode="auto">
            <a:xfrm>
              <a:off x="482544" y="2735253"/>
              <a:ext cx="620721" cy="600698"/>
            </a:xfrm>
            <a:prstGeom prst="rect">
              <a:avLst/>
            </a:prstGeom>
            <a:noFill/>
            <a:ln w="9525">
              <a:noFill/>
              <a:miter lim="800000"/>
              <a:headEnd/>
              <a:tailEnd/>
            </a:ln>
          </p:spPr>
        </p:pic>
        <p:cxnSp>
          <p:nvCxnSpPr>
            <p:cNvPr id="20" name="Straight Arrow Connector 54"/>
            <p:cNvCxnSpPr>
              <a:cxnSpLocks noChangeShapeType="1"/>
            </p:cNvCxnSpPr>
            <p:nvPr/>
          </p:nvCxnSpPr>
          <p:spPr bwMode="auto">
            <a:xfrm rot="10800000" flipH="1" flipV="1">
              <a:off x="1285829" y="3045322"/>
              <a:ext cx="3249657" cy="18547"/>
            </a:xfrm>
            <a:prstGeom prst="straightConnector1">
              <a:avLst/>
            </a:prstGeom>
            <a:noFill/>
            <a:ln w="12700" cap="sq" algn="ctr">
              <a:solidFill>
                <a:srgbClr val="000000"/>
              </a:solidFill>
              <a:round/>
              <a:headEnd type="none" w="sm" len="sm"/>
              <a:tailEnd type="arrow" w="med" len="med"/>
            </a:ln>
          </p:spPr>
        </p:cxnSp>
      </p:grpSp>
    </p:spTree>
    <p:extLst>
      <p:ext uri="{BB962C8B-B14F-4D97-AF65-F5344CB8AC3E}">
        <p14:creationId xmlns:p14="http://schemas.microsoft.com/office/powerpoint/2010/main" val="62340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636"/>
            <a:ext cx="8229600" cy="1143000"/>
          </a:xfrm>
        </p:spPr>
        <p:txBody>
          <a:bodyPr>
            <a:normAutofit/>
          </a:bodyPr>
          <a:lstStyle/>
          <a:p>
            <a:r>
              <a:rPr lang="en-US" sz="3800" dirty="0" smtClean="0">
                <a:latin typeface="Arial" pitchFamily="34" charset="0"/>
                <a:cs typeface="Arial" pitchFamily="34" charset="0"/>
              </a:rPr>
              <a:t>Viola-Jones detector: summary</a:t>
            </a:r>
            <a:endParaRPr lang="en-US" sz="3800" dirty="0">
              <a:latin typeface="Arial" pitchFamily="34" charset="0"/>
              <a:cs typeface="Arial" pitchFamily="34" charset="0"/>
            </a:endParaRPr>
          </a:p>
        </p:txBody>
      </p:sp>
      <p:sp>
        <p:nvSpPr>
          <p:cNvPr id="65" name="Rectangle 3"/>
          <p:cNvSpPr txBox="1">
            <a:spLocks noChangeArrowheads="1"/>
          </p:cNvSpPr>
          <p:nvPr/>
        </p:nvSpPr>
        <p:spPr bwMode="auto">
          <a:xfrm>
            <a:off x="467544" y="1633500"/>
            <a:ext cx="8686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A seminal approach to real-time object detection </a:t>
            </a: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Training is slow, but detection is very fast</a:t>
            </a: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Key ideas</a:t>
            </a:r>
          </a:p>
          <a:p>
            <a:pPr marL="742950" marR="0" lvl="1" indent="-285750" algn="l" defTabSz="914400" rtl="0" eaLnBrk="0" fontAlgn="base" latinLnBrk="0" hangingPunct="0">
              <a:lnSpc>
                <a:spcPct val="100000"/>
              </a:lnSpc>
              <a:spcBef>
                <a:spcPct val="20000"/>
              </a:spcBef>
              <a:spcAft>
                <a:spcPct val="0"/>
              </a:spcAft>
              <a:buClr>
                <a:srgbClr val="000099"/>
              </a:buClr>
              <a:buSzPct val="50000"/>
              <a:buFont typeface="Wingdings" pitchFamily="2" charset="2"/>
              <a:buChar char="Ø"/>
              <a:tabLst/>
              <a:defRPr/>
            </a:pPr>
            <a:r>
              <a:rPr kumimoji="1" lang="en-US" sz="2400" b="0" i="1" u="none" strike="noStrike" kern="0" cap="none" spc="0" normalizeH="0" baseline="0" noProof="0" dirty="0" smtClean="0">
                <a:ln>
                  <a:noFill/>
                </a:ln>
                <a:solidFill>
                  <a:srgbClr val="000000"/>
                </a:solidFill>
                <a:effectLst/>
                <a:uLnTx/>
                <a:uFillTx/>
                <a:latin typeface="Arial" pitchFamily="34" charset="0"/>
                <a:cs typeface="Arial" pitchFamily="34" charset="0"/>
              </a:rPr>
              <a:t>Integral images</a:t>
            </a:r>
            <a:r>
              <a:rPr kumimoji="1" lang="en-US" sz="2400" b="0" i="0" u="none" strike="noStrike" kern="0" cap="none" spc="0" normalizeH="0" baseline="0" noProof="0" dirty="0" smtClean="0">
                <a:ln>
                  <a:noFill/>
                </a:ln>
                <a:solidFill>
                  <a:srgbClr val="000000"/>
                </a:solidFill>
                <a:effectLst/>
                <a:uLnTx/>
                <a:uFillTx/>
                <a:latin typeface="Arial" pitchFamily="34" charset="0"/>
                <a:cs typeface="Arial" pitchFamily="34" charset="0"/>
              </a:rPr>
              <a:t> for fast feature evaluation</a:t>
            </a:r>
          </a:p>
          <a:p>
            <a:pPr marL="742950" marR="0" lvl="1" indent="-285750" algn="l" defTabSz="914400" rtl="0" eaLnBrk="0" fontAlgn="base" latinLnBrk="0" hangingPunct="0">
              <a:lnSpc>
                <a:spcPct val="100000"/>
              </a:lnSpc>
              <a:spcBef>
                <a:spcPct val="20000"/>
              </a:spcBef>
              <a:spcAft>
                <a:spcPct val="0"/>
              </a:spcAft>
              <a:buClr>
                <a:srgbClr val="000099"/>
              </a:buClr>
              <a:buSzPct val="50000"/>
              <a:buFont typeface="Wingdings" pitchFamily="2" charset="2"/>
              <a:buChar char="Ø"/>
              <a:tabLst/>
              <a:defRPr/>
            </a:pPr>
            <a:r>
              <a:rPr kumimoji="1" lang="en-US" sz="2400" b="0" i="1" u="none" strike="noStrike" kern="0" cap="none" spc="0" normalizeH="0" baseline="0" noProof="0" dirty="0" smtClean="0">
                <a:ln>
                  <a:noFill/>
                </a:ln>
                <a:solidFill>
                  <a:srgbClr val="000000"/>
                </a:solidFill>
                <a:effectLst/>
                <a:uLnTx/>
                <a:uFillTx/>
                <a:latin typeface="Arial" pitchFamily="34" charset="0"/>
                <a:cs typeface="Arial" pitchFamily="34" charset="0"/>
              </a:rPr>
              <a:t>Boosting</a:t>
            </a:r>
            <a:r>
              <a:rPr kumimoji="1" lang="en-US" sz="2400" b="0" i="0" u="none" strike="noStrike" kern="0" cap="none" spc="0" normalizeH="0" baseline="0" noProof="0" dirty="0" smtClean="0">
                <a:ln>
                  <a:noFill/>
                </a:ln>
                <a:solidFill>
                  <a:srgbClr val="000000"/>
                </a:solidFill>
                <a:effectLst/>
                <a:uLnTx/>
                <a:uFillTx/>
                <a:latin typeface="Arial" pitchFamily="34" charset="0"/>
                <a:cs typeface="Arial" pitchFamily="34" charset="0"/>
              </a:rPr>
              <a:t> for feature selection</a:t>
            </a:r>
          </a:p>
          <a:p>
            <a:pPr marL="742950" marR="0" lvl="1" indent="-285750" algn="l" defTabSz="914400" rtl="0" eaLnBrk="0" fontAlgn="base" latinLnBrk="0" hangingPunct="0">
              <a:lnSpc>
                <a:spcPct val="100000"/>
              </a:lnSpc>
              <a:spcBef>
                <a:spcPct val="20000"/>
              </a:spcBef>
              <a:spcAft>
                <a:spcPct val="0"/>
              </a:spcAft>
              <a:buClr>
                <a:srgbClr val="000099"/>
              </a:buClr>
              <a:buSzPct val="50000"/>
              <a:buFont typeface="Wingdings" pitchFamily="2" charset="2"/>
              <a:buChar char="Ø"/>
              <a:tabLst/>
              <a:defRPr/>
            </a:pPr>
            <a:r>
              <a:rPr kumimoji="1" lang="en-US" sz="2400" b="0" i="1" u="none" strike="noStrike" kern="0" cap="none" spc="0" normalizeH="0" baseline="0" noProof="0" dirty="0" err="1" smtClean="0">
                <a:ln>
                  <a:noFill/>
                </a:ln>
                <a:solidFill>
                  <a:srgbClr val="000000"/>
                </a:solidFill>
                <a:effectLst/>
                <a:uLnTx/>
                <a:uFillTx/>
                <a:latin typeface="Arial" pitchFamily="34" charset="0"/>
                <a:cs typeface="Arial" pitchFamily="34" charset="0"/>
              </a:rPr>
              <a:t>Attentional</a:t>
            </a:r>
            <a:r>
              <a:rPr kumimoji="1" lang="en-US" sz="2400" b="0" i="1" u="none" strike="noStrike" kern="0" cap="none" spc="0" normalizeH="0" baseline="0" noProof="0" dirty="0" smtClean="0">
                <a:ln>
                  <a:noFill/>
                </a:ln>
                <a:solidFill>
                  <a:srgbClr val="000000"/>
                </a:solidFill>
                <a:effectLst/>
                <a:uLnTx/>
                <a:uFillTx/>
                <a:latin typeface="Arial" pitchFamily="34" charset="0"/>
                <a:cs typeface="Arial" pitchFamily="34" charset="0"/>
              </a:rPr>
              <a:t> cascade</a:t>
            </a:r>
            <a:r>
              <a:rPr kumimoji="1" lang="en-US" sz="2400" b="0" i="0" u="none" strike="noStrike" kern="0" cap="none" spc="0" normalizeH="0" baseline="0" noProof="0" dirty="0" smtClean="0">
                <a:ln>
                  <a:noFill/>
                </a:ln>
                <a:solidFill>
                  <a:srgbClr val="000000"/>
                </a:solidFill>
                <a:effectLst/>
                <a:uLnTx/>
                <a:uFillTx/>
                <a:latin typeface="Arial" pitchFamily="34" charset="0"/>
                <a:cs typeface="Arial" pitchFamily="34" charset="0"/>
              </a:rPr>
              <a:t> of classifiers for fast rejection of non-face windows</a:t>
            </a: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endPar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sp>
        <p:nvSpPr>
          <p:cNvPr id="66" name="Rectangle 7"/>
          <p:cNvSpPr>
            <a:spLocks noChangeArrowheads="1"/>
          </p:cNvSpPr>
          <p:nvPr/>
        </p:nvSpPr>
        <p:spPr bwMode="auto">
          <a:xfrm>
            <a:off x="35496" y="5740524"/>
            <a:ext cx="8534400" cy="584775"/>
          </a:xfrm>
          <a:prstGeom prst="rect">
            <a:avLst/>
          </a:prstGeom>
          <a:noFill/>
          <a:ln w="9525">
            <a:noFill/>
            <a:miter lim="800000"/>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srgbClr val="000000"/>
                </a:solidFill>
                <a:effectLst/>
                <a:uLnTx/>
                <a:uFillTx/>
                <a:latin typeface="Arial" pitchFamily="34" charset="0"/>
                <a:cs typeface="Arial" pitchFamily="34" charset="0"/>
              </a:rPr>
              <a:t>P. Viola and M. Jones. </a:t>
            </a:r>
            <a:r>
              <a:rPr kumimoji="0" lang="en-US" sz="1600" i="1" u="none" strike="noStrike" kern="0" cap="none" spc="0" normalizeH="0" baseline="0" noProof="0" dirty="0">
                <a:ln>
                  <a:noFill/>
                </a:ln>
                <a:solidFill>
                  <a:srgbClr val="000000"/>
                </a:solidFill>
                <a:effectLst/>
                <a:uLnTx/>
                <a:uFillTx/>
                <a:latin typeface="Arial" pitchFamily="34" charset="0"/>
                <a:cs typeface="Arial" pitchFamily="34" charset="0"/>
                <a:hlinkClick r:id="rId3"/>
              </a:rPr>
              <a:t>Rapid object detection using a boosted cascade of simple features.</a:t>
            </a:r>
            <a:r>
              <a:rPr kumimoji="0" lang="en-US" sz="1600" i="0" u="none" strike="noStrike" kern="0" cap="none" spc="0" normalizeH="0" baseline="0" noProof="0" dirty="0">
                <a:ln>
                  <a:noFill/>
                </a:ln>
                <a:solidFill>
                  <a:srgbClr val="000000"/>
                </a:solidFill>
                <a:effectLst/>
                <a:uLnTx/>
                <a:uFillTx/>
                <a:latin typeface="Arial" pitchFamily="34" charset="0"/>
                <a:cs typeface="Arial" pitchFamily="34" charset="0"/>
              </a:rPr>
              <a:t> CVPR 2001. </a:t>
            </a:r>
          </a:p>
        </p:txBody>
      </p:sp>
      <p:sp>
        <p:nvSpPr>
          <p:cNvPr id="67" name="Rectangle 7"/>
          <p:cNvSpPr>
            <a:spLocks noChangeArrowheads="1"/>
          </p:cNvSpPr>
          <p:nvPr/>
        </p:nvSpPr>
        <p:spPr bwMode="auto">
          <a:xfrm>
            <a:off x="35496" y="6474822"/>
            <a:ext cx="8534400" cy="338554"/>
          </a:xfrm>
          <a:prstGeom prst="rect">
            <a:avLst/>
          </a:prstGeom>
          <a:noFill/>
          <a:ln w="9525">
            <a:noFill/>
            <a:miter lim="800000"/>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a:ln>
                  <a:noFill/>
                </a:ln>
                <a:solidFill>
                  <a:srgbClr val="000000"/>
                </a:solidFill>
                <a:effectLst/>
                <a:uLnTx/>
                <a:uFillTx/>
                <a:latin typeface="Arial" pitchFamily="34" charset="0"/>
                <a:cs typeface="Arial" pitchFamily="34" charset="0"/>
              </a:rPr>
              <a:t>P. Viola and M. Jones. </a:t>
            </a:r>
            <a:r>
              <a:rPr kumimoji="0" lang="en-US" sz="1600" i="1" u="none" strike="noStrike" kern="0" cap="none" spc="0" normalizeH="0" baseline="0" noProof="0">
                <a:ln>
                  <a:noFill/>
                </a:ln>
                <a:solidFill>
                  <a:srgbClr val="000000"/>
                </a:solidFill>
                <a:effectLst/>
                <a:uLnTx/>
                <a:uFillTx/>
                <a:latin typeface="Arial" pitchFamily="34" charset="0"/>
                <a:cs typeface="Arial" pitchFamily="34" charset="0"/>
                <a:hlinkClick r:id="rId4"/>
              </a:rPr>
              <a:t>Robust real-time face detection.</a:t>
            </a:r>
            <a:r>
              <a:rPr kumimoji="0" lang="en-US" sz="1600" i="0" u="none" strike="noStrike" kern="0" cap="none" spc="0" normalizeH="0" baseline="0" noProof="0">
                <a:ln>
                  <a:noFill/>
                </a:ln>
                <a:solidFill>
                  <a:srgbClr val="000000"/>
                </a:solidFill>
                <a:effectLst/>
                <a:uLnTx/>
                <a:uFillTx/>
                <a:latin typeface="Arial" pitchFamily="34" charset="0"/>
                <a:cs typeface="Arial" pitchFamily="34" charset="0"/>
              </a:rPr>
              <a:t> IJCV 57(2), 2004. </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6234081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2"/>
          <p:cNvSpPr>
            <a:spLocks noGrp="1" noChangeArrowheads="1"/>
          </p:cNvSpPr>
          <p:nvPr>
            <p:ph type="title"/>
          </p:nvPr>
        </p:nvSpPr>
        <p:spPr/>
        <p:txBody>
          <a:bodyPr/>
          <a:lstStyle/>
          <a:p>
            <a:r>
              <a:rPr lang="en-US" dirty="0" smtClean="0"/>
              <a:t>Boosting  intuition</a:t>
            </a:r>
          </a:p>
        </p:txBody>
      </p:sp>
      <p:sp>
        <p:nvSpPr>
          <p:cNvPr id="18435" name="Oval 3"/>
          <p:cNvSpPr>
            <a:spLocks noChangeArrowheads="1"/>
          </p:cNvSpPr>
          <p:nvPr/>
        </p:nvSpPr>
        <p:spPr bwMode="auto">
          <a:xfrm>
            <a:off x="4735513" y="2379663"/>
            <a:ext cx="377825"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8436" name="Oval 4"/>
          <p:cNvSpPr>
            <a:spLocks noChangeArrowheads="1"/>
          </p:cNvSpPr>
          <p:nvPr/>
        </p:nvSpPr>
        <p:spPr bwMode="auto">
          <a:xfrm>
            <a:off x="6321425" y="2192338"/>
            <a:ext cx="384175" cy="377825"/>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8437" name="Oval 5"/>
          <p:cNvSpPr>
            <a:spLocks noChangeArrowheads="1"/>
          </p:cNvSpPr>
          <p:nvPr/>
        </p:nvSpPr>
        <p:spPr bwMode="auto">
          <a:xfrm>
            <a:off x="7010400" y="2949575"/>
            <a:ext cx="384175" cy="381000"/>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8438" name="Oval 6"/>
          <p:cNvSpPr>
            <a:spLocks noChangeArrowheads="1"/>
          </p:cNvSpPr>
          <p:nvPr/>
        </p:nvSpPr>
        <p:spPr bwMode="auto">
          <a:xfrm>
            <a:off x="6634163" y="4010025"/>
            <a:ext cx="376237" cy="377825"/>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8439" name="Oval 7"/>
          <p:cNvSpPr>
            <a:spLocks noChangeArrowheads="1"/>
          </p:cNvSpPr>
          <p:nvPr/>
        </p:nvSpPr>
        <p:spPr bwMode="auto">
          <a:xfrm>
            <a:off x="5684838" y="3819525"/>
            <a:ext cx="377825" cy="381000"/>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8440" name="Oval 8"/>
          <p:cNvSpPr>
            <a:spLocks noChangeArrowheads="1"/>
          </p:cNvSpPr>
          <p:nvPr/>
        </p:nvSpPr>
        <p:spPr bwMode="auto">
          <a:xfrm>
            <a:off x="5741988" y="4659313"/>
            <a:ext cx="377825" cy="381000"/>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8441" name="Oval 9"/>
          <p:cNvSpPr>
            <a:spLocks noChangeArrowheads="1"/>
          </p:cNvSpPr>
          <p:nvPr/>
        </p:nvSpPr>
        <p:spPr bwMode="auto">
          <a:xfrm>
            <a:off x="5791200" y="2760663"/>
            <a:ext cx="381000" cy="379412"/>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8442" name="Oval 10"/>
          <p:cNvSpPr>
            <a:spLocks noChangeArrowheads="1"/>
          </p:cNvSpPr>
          <p:nvPr/>
        </p:nvSpPr>
        <p:spPr bwMode="auto">
          <a:xfrm>
            <a:off x="4262438" y="3155950"/>
            <a:ext cx="376237"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8443" name="Oval 11"/>
          <p:cNvSpPr>
            <a:spLocks noChangeArrowheads="1"/>
          </p:cNvSpPr>
          <p:nvPr/>
        </p:nvSpPr>
        <p:spPr bwMode="auto">
          <a:xfrm>
            <a:off x="4922838" y="4564063"/>
            <a:ext cx="381000" cy="376237"/>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330189" name="Line 13"/>
          <p:cNvSpPr>
            <a:spLocks noChangeShapeType="1"/>
          </p:cNvSpPr>
          <p:nvPr/>
        </p:nvSpPr>
        <p:spPr bwMode="auto">
          <a:xfrm flipV="1">
            <a:off x="4354513" y="3417888"/>
            <a:ext cx="3227387" cy="381000"/>
          </a:xfrm>
          <a:prstGeom prst="line">
            <a:avLst/>
          </a:prstGeom>
          <a:noFill/>
          <a:ln w="25400">
            <a:solidFill>
              <a:schemeClr val="tx1"/>
            </a:solidFill>
            <a:prstDash val="dash"/>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330190" name="Text Box 14"/>
          <p:cNvSpPr txBox="1">
            <a:spLocks noChangeArrowheads="1"/>
          </p:cNvSpPr>
          <p:nvPr/>
        </p:nvSpPr>
        <p:spPr bwMode="auto">
          <a:xfrm>
            <a:off x="1125538" y="2774950"/>
            <a:ext cx="1281112" cy="639763"/>
          </a:xfrm>
          <a:prstGeom prst="rect">
            <a:avLst/>
          </a:prstGeom>
          <a:noFill/>
          <a:ln w="25400">
            <a:noFill/>
            <a:miter lim="800000"/>
            <a:headEnd/>
            <a:tailEnd/>
          </a:ln>
        </p:spPr>
        <p:txBody>
          <a:bodyPr wrap="none">
            <a:spAutoFit/>
          </a:bodyPr>
          <a:lstStyle/>
          <a:p>
            <a:pPr algn="ctr" eaLnBrk="0" fontAlgn="base" hangingPunct="0">
              <a:spcBef>
                <a:spcPct val="0"/>
              </a:spcBef>
              <a:spcAft>
                <a:spcPct val="0"/>
              </a:spcAft>
            </a:pPr>
            <a:r>
              <a:rPr lang="en-US" b="1" smtClean="0">
                <a:solidFill>
                  <a:srgbClr val="000000"/>
                </a:solidFill>
                <a:latin typeface="Times New Roman" pitchFamily="18" charset="0"/>
                <a:cs typeface="Arial" pitchFamily="34" charset="0"/>
              </a:rPr>
              <a:t>Weak </a:t>
            </a:r>
          </a:p>
          <a:p>
            <a:pPr algn="ctr" eaLnBrk="0" fontAlgn="base" hangingPunct="0">
              <a:spcBef>
                <a:spcPct val="0"/>
              </a:spcBef>
              <a:spcAft>
                <a:spcPct val="0"/>
              </a:spcAft>
            </a:pPr>
            <a:r>
              <a:rPr lang="en-US" b="1" smtClean="0">
                <a:solidFill>
                  <a:srgbClr val="000000"/>
                </a:solidFill>
                <a:latin typeface="Times New Roman" pitchFamily="18" charset="0"/>
                <a:cs typeface="Arial" pitchFamily="34" charset="0"/>
              </a:rPr>
              <a:t>Classifier 1</a:t>
            </a:r>
          </a:p>
        </p:txBody>
      </p:sp>
      <p:cxnSp>
        <p:nvCxnSpPr>
          <p:cNvPr id="1330191" name="AutoShape 15"/>
          <p:cNvCxnSpPr>
            <a:cxnSpLocks noChangeShapeType="1"/>
            <a:stCxn id="1330190" idx="3"/>
            <a:endCxn id="1330189" idx="0"/>
          </p:cNvCxnSpPr>
          <p:nvPr/>
        </p:nvCxnSpPr>
        <p:spPr bwMode="auto">
          <a:xfrm>
            <a:off x="2406650" y="3095625"/>
            <a:ext cx="1947863" cy="715963"/>
          </a:xfrm>
          <a:prstGeom prst="straightConnector1">
            <a:avLst/>
          </a:prstGeom>
          <a:noFill/>
          <a:ln w="25400">
            <a:solidFill>
              <a:schemeClr val="tx1"/>
            </a:solidFill>
            <a:round/>
            <a:headEnd/>
            <a:tailEnd type="triangle" w="med" len="med"/>
          </a:ln>
        </p:spPr>
      </p:cxnSp>
      <p:sp>
        <p:nvSpPr>
          <p:cNvPr id="18447" name="Rectangle 16"/>
          <p:cNvSpPr>
            <a:spLocks noChangeArrowheads="1"/>
          </p:cNvSpPr>
          <p:nvPr/>
        </p:nvSpPr>
        <p:spPr bwMode="auto">
          <a:xfrm>
            <a:off x="3975100" y="1905000"/>
            <a:ext cx="3797300" cy="3606800"/>
          </a:xfrm>
          <a:prstGeom prst="rect">
            <a:avLst/>
          </a:prstGeom>
          <a:noFill/>
          <a:ln w="25400">
            <a:solidFill>
              <a:schemeClr val="tx1"/>
            </a:solidFill>
            <a:miter lim="800000"/>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6" name="TextBox 15"/>
          <p:cNvSpPr txBox="1"/>
          <p:nvPr/>
        </p:nvSpPr>
        <p:spPr>
          <a:xfrm>
            <a:off x="7375626" y="6584223"/>
            <a:ext cx="3184506" cy="276999"/>
          </a:xfrm>
          <a:prstGeom prst="rect">
            <a:avLst/>
          </a:prstGeom>
          <a:noFill/>
        </p:spPr>
        <p:txBody>
          <a:bodyPr wrap="square" rtlCol="0">
            <a:spAutoFit/>
          </a:bodyPr>
          <a:lstStyle/>
          <a:p>
            <a:r>
              <a:rPr lang="en-US" sz="1200" dirty="0" smtClean="0"/>
              <a:t>Slide credit: Paul Viola</a:t>
            </a:r>
            <a:endParaRPr lang="en-US" sz="1200" dirty="0"/>
          </a:p>
        </p:txBody>
      </p:sp>
      <p:sp>
        <p:nvSpPr>
          <p:cNvPr id="17" name="Slide Number Placeholder 16"/>
          <p:cNvSpPr>
            <a:spLocks noGrp="1"/>
          </p:cNvSpPr>
          <p:nvPr>
            <p:ph type="sldNum" sz="quarter" idx="12"/>
          </p:nvPr>
        </p:nvSpPr>
        <p:spPr/>
        <p:txBody>
          <a:bodyPr/>
          <a:lstStyle/>
          <a:p>
            <a:pPr>
              <a:defRPr/>
            </a:pPr>
            <a:fld id="{3F7196D5-118E-4CF5-BE9E-59E580DAE6C4}" type="slidenum">
              <a:rPr lang="en-US" smtClean="0">
                <a:solidFill>
                  <a:srgbClr val="000000"/>
                </a:solidFill>
              </a:rPr>
              <a:pPr>
                <a:defRPr/>
              </a:pPr>
              <a:t>12</a:t>
            </a:fld>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01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01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30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0189" grpId="0" animBg="1"/>
      <p:bldP spid="133019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t>Boosting  illustration</a:t>
            </a:r>
          </a:p>
        </p:txBody>
      </p:sp>
      <p:sp>
        <p:nvSpPr>
          <p:cNvPr id="19459" name="Oval 4"/>
          <p:cNvSpPr>
            <a:spLocks noChangeArrowheads="1"/>
          </p:cNvSpPr>
          <p:nvPr/>
        </p:nvSpPr>
        <p:spPr bwMode="auto">
          <a:xfrm>
            <a:off x="4735513" y="2379663"/>
            <a:ext cx="377825"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60" name="Oval 5"/>
          <p:cNvSpPr>
            <a:spLocks noChangeArrowheads="1"/>
          </p:cNvSpPr>
          <p:nvPr/>
        </p:nvSpPr>
        <p:spPr bwMode="auto">
          <a:xfrm>
            <a:off x="6122988" y="1981200"/>
            <a:ext cx="762000" cy="74930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61" name="Oval 7"/>
          <p:cNvSpPr>
            <a:spLocks noChangeArrowheads="1"/>
          </p:cNvSpPr>
          <p:nvPr/>
        </p:nvSpPr>
        <p:spPr bwMode="auto">
          <a:xfrm>
            <a:off x="6634163" y="4010025"/>
            <a:ext cx="376237" cy="377825"/>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62" name="Oval 8"/>
          <p:cNvSpPr>
            <a:spLocks noChangeArrowheads="1"/>
          </p:cNvSpPr>
          <p:nvPr/>
        </p:nvSpPr>
        <p:spPr bwMode="auto">
          <a:xfrm>
            <a:off x="5684838" y="3819525"/>
            <a:ext cx="377825" cy="381000"/>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63" name="Oval 9"/>
          <p:cNvSpPr>
            <a:spLocks noChangeArrowheads="1"/>
          </p:cNvSpPr>
          <p:nvPr/>
        </p:nvSpPr>
        <p:spPr bwMode="auto">
          <a:xfrm>
            <a:off x="5741988" y="4659313"/>
            <a:ext cx="377825" cy="381000"/>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64" name="Oval 10"/>
          <p:cNvSpPr>
            <a:spLocks noChangeArrowheads="1"/>
          </p:cNvSpPr>
          <p:nvPr/>
        </p:nvSpPr>
        <p:spPr bwMode="auto">
          <a:xfrm>
            <a:off x="5791200" y="2760663"/>
            <a:ext cx="381000" cy="379412"/>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65" name="Oval 11"/>
          <p:cNvSpPr>
            <a:spLocks noChangeArrowheads="1"/>
          </p:cNvSpPr>
          <p:nvPr/>
        </p:nvSpPr>
        <p:spPr bwMode="auto">
          <a:xfrm>
            <a:off x="4262438" y="3155950"/>
            <a:ext cx="376237"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66" name="Oval 12"/>
          <p:cNvSpPr>
            <a:spLocks noChangeArrowheads="1"/>
          </p:cNvSpPr>
          <p:nvPr/>
        </p:nvSpPr>
        <p:spPr bwMode="auto">
          <a:xfrm>
            <a:off x="4724400" y="4352925"/>
            <a:ext cx="755650" cy="746125"/>
          </a:xfrm>
          <a:prstGeom prst="ellipse">
            <a:avLst/>
          </a:prstGeom>
          <a:solidFill>
            <a:srgbClr val="FF0000"/>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67" name="Rectangle 17"/>
          <p:cNvSpPr>
            <a:spLocks noChangeArrowheads="1"/>
          </p:cNvSpPr>
          <p:nvPr/>
        </p:nvSpPr>
        <p:spPr bwMode="auto">
          <a:xfrm>
            <a:off x="3975100" y="1905000"/>
            <a:ext cx="3797300" cy="3606800"/>
          </a:xfrm>
          <a:prstGeom prst="rect">
            <a:avLst/>
          </a:prstGeom>
          <a:noFill/>
          <a:ln w="25400">
            <a:solidFill>
              <a:schemeClr val="tx1"/>
            </a:solidFill>
            <a:miter lim="800000"/>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68" name="Text Box 33"/>
          <p:cNvSpPr txBox="1">
            <a:spLocks noChangeArrowheads="1"/>
          </p:cNvSpPr>
          <p:nvPr/>
        </p:nvSpPr>
        <p:spPr bwMode="auto">
          <a:xfrm>
            <a:off x="1981200" y="2940050"/>
            <a:ext cx="1136650" cy="641350"/>
          </a:xfrm>
          <a:prstGeom prst="rect">
            <a:avLst/>
          </a:prstGeom>
          <a:noFill/>
          <a:ln w="25400">
            <a:noFill/>
            <a:miter lim="800000"/>
            <a:headEnd/>
            <a:tailEnd/>
          </a:ln>
        </p:spPr>
        <p:txBody>
          <a:bodyPr wrap="none">
            <a:spAutoFit/>
          </a:bodyPr>
          <a:lstStyle/>
          <a:p>
            <a:pPr eaLnBrk="0" fontAlgn="base" hangingPunct="0">
              <a:spcBef>
                <a:spcPct val="0"/>
              </a:spcBef>
              <a:spcAft>
                <a:spcPct val="0"/>
              </a:spcAft>
            </a:pPr>
            <a:r>
              <a:rPr lang="en-US" b="1" smtClean="0">
                <a:solidFill>
                  <a:srgbClr val="000000"/>
                </a:solidFill>
                <a:latin typeface="Times New Roman" pitchFamily="18" charset="0"/>
                <a:cs typeface="Arial" pitchFamily="34" charset="0"/>
              </a:rPr>
              <a:t>Weights</a:t>
            </a:r>
          </a:p>
          <a:p>
            <a:pPr eaLnBrk="0" fontAlgn="base" hangingPunct="0">
              <a:spcBef>
                <a:spcPct val="0"/>
              </a:spcBef>
              <a:spcAft>
                <a:spcPct val="0"/>
              </a:spcAft>
            </a:pPr>
            <a:r>
              <a:rPr lang="en-US" b="1" smtClean="0">
                <a:solidFill>
                  <a:srgbClr val="000000"/>
                </a:solidFill>
                <a:latin typeface="Times New Roman" pitchFamily="18" charset="0"/>
                <a:cs typeface="Arial" pitchFamily="34" charset="0"/>
              </a:rPr>
              <a:t>Increased</a:t>
            </a:r>
          </a:p>
        </p:txBody>
      </p:sp>
      <p:sp>
        <p:nvSpPr>
          <p:cNvPr id="19469" name="Line 38"/>
          <p:cNvSpPr>
            <a:spLocks noChangeShapeType="1"/>
          </p:cNvSpPr>
          <p:nvPr/>
        </p:nvSpPr>
        <p:spPr bwMode="auto">
          <a:xfrm flipV="1">
            <a:off x="3200400" y="2362200"/>
            <a:ext cx="3276600" cy="914400"/>
          </a:xfrm>
          <a:prstGeom prst="line">
            <a:avLst/>
          </a:prstGeom>
          <a:noFill/>
          <a:ln w="25400">
            <a:solidFill>
              <a:schemeClr val="tx1"/>
            </a:solidFill>
            <a:round/>
            <a:headEnd/>
            <a:tailEnd type="triangle" w="med" len="med"/>
          </a:ln>
        </p:spPr>
        <p:txBody>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70" name="Line 40"/>
          <p:cNvSpPr>
            <a:spLocks noChangeShapeType="1"/>
          </p:cNvSpPr>
          <p:nvPr/>
        </p:nvSpPr>
        <p:spPr bwMode="auto">
          <a:xfrm>
            <a:off x="3200400" y="3276600"/>
            <a:ext cx="1905000" cy="1447800"/>
          </a:xfrm>
          <a:prstGeom prst="line">
            <a:avLst/>
          </a:prstGeom>
          <a:noFill/>
          <a:ln w="25400">
            <a:solidFill>
              <a:schemeClr val="tx1"/>
            </a:solidFill>
            <a:round/>
            <a:headEnd/>
            <a:tailEnd type="triangle" w="med" len="med"/>
          </a:ln>
        </p:spPr>
        <p:txBody>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71" name="Line 42"/>
          <p:cNvSpPr>
            <a:spLocks noChangeShapeType="1"/>
          </p:cNvSpPr>
          <p:nvPr/>
        </p:nvSpPr>
        <p:spPr bwMode="auto">
          <a:xfrm flipV="1">
            <a:off x="4354513" y="3417888"/>
            <a:ext cx="3227387" cy="381000"/>
          </a:xfrm>
          <a:prstGeom prst="line">
            <a:avLst/>
          </a:prstGeom>
          <a:noFill/>
          <a:ln w="25400">
            <a:solidFill>
              <a:schemeClr val="tx1"/>
            </a:solidFill>
            <a:prstDash val="dash"/>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72" name="Oval 6"/>
          <p:cNvSpPr>
            <a:spLocks noChangeArrowheads="1"/>
          </p:cNvSpPr>
          <p:nvPr/>
        </p:nvSpPr>
        <p:spPr bwMode="auto">
          <a:xfrm>
            <a:off x="6811963" y="2738438"/>
            <a:ext cx="762000" cy="75565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9473" name="Line 39"/>
          <p:cNvSpPr>
            <a:spLocks noChangeShapeType="1"/>
          </p:cNvSpPr>
          <p:nvPr/>
        </p:nvSpPr>
        <p:spPr bwMode="auto">
          <a:xfrm flipV="1">
            <a:off x="3200400" y="3124200"/>
            <a:ext cx="3962400" cy="152400"/>
          </a:xfrm>
          <a:prstGeom prst="line">
            <a:avLst/>
          </a:prstGeom>
          <a:noFill/>
          <a:ln w="25400">
            <a:solidFill>
              <a:schemeClr val="tx1"/>
            </a:solidFill>
            <a:round/>
            <a:headEnd/>
            <a:tailEnd type="triangle" w="med" len="med"/>
          </a:ln>
        </p:spPr>
        <p:txBody>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8" name="Slide Number Placeholder 17"/>
          <p:cNvSpPr>
            <a:spLocks noGrp="1"/>
          </p:cNvSpPr>
          <p:nvPr>
            <p:ph type="sldNum" sz="quarter" idx="12"/>
          </p:nvPr>
        </p:nvSpPr>
        <p:spPr/>
        <p:txBody>
          <a:bodyPr/>
          <a:lstStyle/>
          <a:p>
            <a:pPr>
              <a:defRPr/>
            </a:pPr>
            <a:fld id="{3F7196D5-118E-4CF5-BE9E-59E580DAE6C4}" type="slidenum">
              <a:rPr lang="en-US" smtClean="0">
                <a:solidFill>
                  <a:srgbClr val="000000"/>
                </a:solidFill>
              </a:rPr>
              <a:pPr>
                <a:defRPr/>
              </a:pPr>
              <a:t>13</a:t>
            </a:fld>
            <a:endParaRPr lang="en-US">
              <a:solidFill>
                <a:srgbClr val="00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smtClean="0"/>
              <a:t>Boosting  illustration</a:t>
            </a:r>
          </a:p>
        </p:txBody>
      </p:sp>
      <p:sp>
        <p:nvSpPr>
          <p:cNvPr id="20483" name="Oval 3"/>
          <p:cNvSpPr>
            <a:spLocks noChangeArrowheads="1"/>
          </p:cNvSpPr>
          <p:nvPr/>
        </p:nvSpPr>
        <p:spPr bwMode="auto">
          <a:xfrm>
            <a:off x="4735513" y="2379663"/>
            <a:ext cx="377825"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84" name="Oval 4"/>
          <p:cNvSpPr>
            <a:spLocks noChangeArrowheads="1"/>
          </p:cNvSpPr>
          <p:nvPr/>
        </p:nvSpPr>
        <p:spPr bwMode="auto">
          <a:xfrm>
            <a:off x="6122988" y="1981200"/>
            <a:ext cx="762000" cy="74930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85" name="Oval 5"/>
          <p:cNvSpPr>
            <a:spLocks noChangeArrowheads="1"/>
          </p:cNvSpPr>
          <p:nvPr/>
        </p:nvSpPr>
        <p:spPr bwMode="auto">
          <a:xfrm>
            <a:off x="6811963" y="2738438"/>
            <a:ext cx="762000" cy="75565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86" name="Oval 6"/>
          <p:cNvSpPr>
            <a:spLocks noChangeArrowheads="1"/>
          </p:cNvSpPr>
          <p:nvPr/>
        </p:nvSpPr>
        <p:spPr bwMode="auto">
          <a:xfrm>
            <a:off x="6634163" y="4010025"/>
            <a:ext cx="376237" cy="377825"/>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87" name="Oval 7"/>
          <p:cNvSpPr>
            <a:spLocks noChangeArrowheads="1"/>
          </p:cNvSpPr>
          <p:nvPr/>
        </p:nvSpPr>
        <p:spPr bwMode="auto">
          <a:xfrm>
            <a:off x="5684838" y="3819525"/>
            <a:ext cx="377825" cy="381000"/>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88" name="Oval 8"/>
          <p:cNvSpPr>
            <a:spLocks noChangeArrowheads="1"/>
          </p:cNvSpPr>
          <p:nvPr/>
        </p:nvSpPr>
        <p:spPr bwMode="auto">
          <a:xfrm>
            <a:off x="5741988" y="4659313"/>
            <a:ext cx="377825" cy="381000"/>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89" name="Oval 9"/>
          <p:cNvSpPr>
            <a:spLocks noChangeArrowheads="1"/>
          </p:cNvSpPr>
          <p:nvPr/>
        </p:nvSpPr>
        <p:spPr bwMode="auto">
          <a:xfrm>
            <a:off x="5791200" y="2760663"/>
            <a:ext cx="381000" cy="379412"/>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90" name="Oval 10"/>
          <p:cNvSpPr>
            <a:spLocks noChangeArrowheads="1"/>
          </p:cNvSpPr>
          <p:nvPr/>
        </p:nvSpPr>
        <p:spPr bwMode="auto">
          <a:xfrm>
            <a:off x="4262438" y="3155950"/>
            <a:ext cx="376237"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91" name="Oval 11"/>
          <p:cNvSpPr>
            <a:spLocks noChangeArrowheads="1"/>
          </p:cNvSpPr>
          <p:nvPr/>
        </p:nvSpPr>
        <p:spPr bwMode="auto">
          <a:xfrm>
            <a:off x="4724400" y="4352925"/>
            <a:ext cx="755650" cy="746125"/>
          </a:xfrm>
          <a:prstGeom prst="ellipse">
            <a:avLst/>
          </a:prstGeom>
          <a:solidFill>
            <a:srgbClr val="FF0000"/>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92" name="Line 12"/>
          <p:cNvSpPr>
            <a:spLocks noChangeShapeType="1"/>
          </p:cNvSpPr>
          <p:nvPr/>
        </p:nvSpPr>
        <p:spPr bwMode="auto">
          <a:xfrm flipH="1" flipV="1">
            <a:off x="5943600" y="2057400"/>
            <a:ext cx="838200" cy="3048000"/>
          </a:xfrm>
          <a:prstGeom prst="line">
            <a:avLst/>
          </a:prstGeom>
          <a:noFill/>
          <a:ln w="25400">
            <a:solidFill>
              <a:schemeClr val="tx1"/>
            </a:solidFill>
            <a:prstDash val="dash"/>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93" name="Text Box 13"/>
          <p:cNvSpPr txBox="1">
            <a:spLocks noChangeArrowheads="1"/>
          </p:cNvSpPr>
          <p:nvPr/>
        </p:nvSpPr>
        <p:spPr bwMode="auto">
          <a:xfrm>
            <a:off x="1919288" y="3932238"/>
            <a:ext cx="1281112" cy="639762"/>
          </a:xfrm>
          <a:prstGeom prst="rect">
            <a:avLst/>
          </a:prstGeom>
          <a:noFill/>
          <a:ln w="25400">
            <a:noFill/>
            <a:miter lim="800000"/>
            <a:headEnd/>
            <a:tailEnd/>
          </a:ln>
        </p:spPr>
        <p:txBody>
          <a:bodyPr wrap="none">
            <a:spAutoFit/>
          </a:bodyPr>
          <a:lstStyle/>
          <a:p>
            <a:pPr algn="ctr" eaLnBrk="0" fontAlgn="base" hangingPunct="0">
              <a:spcBef>
                <a:spcPct val="0"/>
              </a:spcBef>
              <a:spcAft>
                <a:spcPct val="0"/>
              </a:spcAft>
            </a:pPr>
            <a:r>
              <a:rPr lang="en-US" b="1" smtClean="0">
                <a:solidFill>
                  <a:srgbClr val="000000"/>
                </a:solidFill>
                <a:latin typeface="Times New Roman" pitchFamily="18" charset="0"/>
                <a:cs typeface="Arial" pitchFamily="34" charset="0"/>
              </a:rPr>
              <a:t>Weak </a:t>
            </a:r>
          </a:p>
          <a:p>
            <a:pPr algn="ctr" eaLnBrk="0" fontAlgn="base" hangingPunct="0">
              <a:spcBef>
                <a:spcPct val="0"/>
              </a:spcBef>
              <a:spcAft>
                <a:spcPct val="0"/>
              </a:spcAft>
            </a:pPr>
            <a:r>
              <a:rPr lang="en-US" b="1" smtClean="0">
                <a:solidFill>
                  <a:srgbClr val="000000"/>
                </a:solidFill>
                <a:latin typeface="Times New Roman" pitchFamily="18" charset="0"/>
                <a:cs typeface="Arial" pitchFamily="34" charset="0"/>
              </a:rPr>
              <a:t>Classifier 2</a:t>
            </a:r>
          </a:p>
        </p:txBody>
      </p:sp>
      <p:sp>
        <p:nvSpPr>
          <p:cNvPr id="20494" name="Rectangle 14"/>
          <p:cNvSpPr>
            <a:spLocks noChangeArrowheads="1"/>
          </p:cNvSpPr>
          <p:nvPr/>
        </p:nvSpPr>
        <p:spPr bwMode="auto">
          <a:xfrm>
            <a:off x="3975100" y="1905000"/>
            <a:ext cx="3797300" cy="3606800"/>
          </a:xfrm>
          <a:prstGeom prst="rect">
            <a:avLst/>
          </a:prstGeom>
          <a:noFill/>
          <a:ln w="25400">
            <a:solidFill>
              <a:schemeClr val="tx1"/>
            </a:solidFill>
            <a:miter lim="800000"/>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0495" name="Line 19"/>
          <p:cNvSpPr>
            <a:spLocks noChangeShapeType="1"/>
          </p:cNvSpPr>
          <p:nvPr/>
        </p:nvSpPr>
        <p:spPr bwMode="auto">
          <a:xfrm flipV="1">
            <a:off x="3200400" y="3657600"/>
            <a:ext cx="3048000" cy="609600"/>
          </a:xfrm>
          <a:prstGeom prst="line">
            <a:avLst/>
          </a:prstGeom>
          <a:noFill/>
          <a:ln w="25400">
            <a:solidFill>
              <a:schemeClr val="tx1"/>
            </a:solidFill>
            <a:round/>
            <a:headEnd/>
            <a:tailEnd type="triangle" w="med" len="med"/>
          </a:ln>
        </p:spPr>
        <p:txBody>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6" name="Slide Number Placeholder 15"/>
          <p:cNvSpPr>
            <a:spLocks noGrp="1"/>
          </p:cNvSpPr>
          <p:nvPr>
            <p:ph type="sldNum" sz="quarter" idx="12"/>
          </p:nvPr>
        </p:nvSpPr>
        <p:spPr/>
        <p:txBody>
          <a:bodyPr/>
          <a:lstStyle/>
          <a:p>
            <a:pPr>
              <a:defRPr/>
            </a:pPr>
            <a:fld id="{3F7196D5-118E-4CF5-BE9E-59E580DAE6C4}" type="slidenum">
              <a:rPr lang="en-US" smtClean="0">
                <a:solidFill>
                  <a:srgbClr val="000000"/>
                </a:solidFill>
              </a:rPr>
              <a:pPr>
                <a:defRPr/>
              </a:pPr>
              <a:t>14</a:t>
            </a:fld>
            <a:endParaRPr lang="en-US">
              <a:solidFill>
                <a:srgbClr val="00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smtClean="0"/>
              <a:t>Boosting  illustration</a:t>
            </a:r>
          </a:p>
        </p:txBody>
      </p:sp>
      <p:sp>
        <p:nvSpPr>
          <p:cNvPr id="21507" name="Oval 3"/>
          <p:cNvSpPr>
            <a:spLocks noChangeArrowheads="1"/>
          </p:cNvSpPr>
          <p:nvPr/>
        </p:nvSpPr>
        <p:spPr bwMode="auto">
          <a:xfrm>
            <a:off x="4735513" y="2379663"/>
            <a:ext cx="377825"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08" name="Oval 4"/>
          <p:cNvSpPr>
            <a:spLocks noChangeArrowheads="1"/>
          </p:cNvSpPr>
          <p:nvPr/>
        </p:nvSpPr>
        <p:spPr bwMode="auto">
          <a:xfrm>
            <a:off x="6122988" y="1981200"/>
            <a:ext cx="762000" cy="74930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09" name="Oval 5"/>
          <p:cNvSpPr>
            <a:spLocks noChangeArrowheads="1"/>
          </p:cNvSpPr>
          <p:nvPr/>
        </p:nvSpPr>
        <p:spPr bwMode="auto">
          <a:xfrm>
            <a:off x="6811963" y="2738438"/>
            <a:ext cx="762000" cy="75565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10" name="Oval 6"/>
          <p:cNvSpPr>
            <a:spLocks noChangeArrowheads="1"/>
          </p:cNvSpPr>
          <p:nvPr/>
        </p:nvSpPr>
        <p:spPr bwMode="auto">
          <a:xfrm>
            <a:off x="6634163" y="4010025"/>
            <a:ext cx="376237" cy="377825"/>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11" name="Oval 7"/>
          <p:cNvSpPr>
            <a:spLocks noChangeArrowheads="1"/>
          </p:cNvSpPr>
          <p:nvPr/>
        </p:nvSpPr>
        <p:spPr bwMode="auto">
          <a:xfrm>
            <a:off x="5562600" y="3667125"/>
            <a:ext cx="735013" cy="750888"/>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12" name="Oval 8"/>
          <p:cNvSpPr>
            <a:spLocks noChangeArrowheads="1"/>
          </p:cNvSpPr>
          <p:nvPr/>
        </p:nvSpPr>
        <p:spPr bwMode="auto">
          <a:xfrm>
            <a:off x="5619750" y="4506913"/>
            <a:ext cx="735013" cy="750887"/>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13" name="Oval 9"/>
          <p:cNvSpPr>
            <a:spLocks noChangeArrowheads="1"/>
          </p:cNvSpPr>
          <p:nvPr/>
        </p:nvSpPr>
        <p:spPr bwMode="auto">
          <a:xfrm>
            <a:off x="5791200" y="2760663"/>
            <a:ext cx="381000" cy="379412"/>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14" name="Oval 10"/>
          <p:cNvSpPr>
            <a:spLocks noChangeArrowheads="1"/>
          </p:cNvSpPr>
          <p:nvPr/>
        </p:nvSpPr>
        <p:spPr bwMode="auto">
          <a:xfrm>
            <a:off x="4262438" y="3155950"/>
            <a:ext cx="376237"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15" name="Oval 11"/>
          <p:cNvSpPr>
            <a:spLocks noChangeArrowheads="1"/>
          </p:cNvSpPr>
          <p:nvPr/>
        </p:nvSpPr>
        <p:spPr bwMode="auto">
          <a:xfrm>
            <a:off x="4724400" y="4352925"/>
            <a:ext cx="755650" cy="746125"/>
          </a:xfrm>
          <a:prstGeom prst="ellipse">
            <a:avLst/>
          </a:prstGeom>
          <a:solidFill>
            <a:srgbClr val="FF0000"/>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16" name="Rectangle 14"/>
          <p:cNvSpPr>
            <a:spLocks noChangeArrowheads="1"/>
          </p:cNvSpPr>
          <p:nvPr/>
        </p:nvSpPr>
        <p:spPr bwMode="auto">
          <a:xfrm>
            <a:off x="3975100" y="1905000"/>
            <a:ext cx="3797300" cy="3606800"/>
          </a:xfrm>
          <a:prstGeom prst="rect">
            <a:avLst/>
          </a:prstGeom>
          <a:noFill/>
          <a:ln w="25400">
            <a:solidFill>
              <a:schemeClr val="tx1"/>
            </a:solidFill>
            <a:miter lim="800000"/>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17" name="Text Box 15"/>
          <p:cNvSpPr txBox="1">
            <a:spLocks noChangeArrowheads="1"/>
          </p:cNvSpPr>
          <p:nvPr/>
        </p:nvSpPr>
        <p:spPr bwMode="auto">
          <a:xfrm>
            <a:off x="1981200" y="2940050"/>
            <a:ext cx="1136650" cy="641350"/>
          </a:xfrm>
          <a:prstGeom prst="rect">
            <a:avLst/>
          </a:prstGeom>
          <a:noFill/>
          <a:ln w="25400">
            <a:noFill/>
            <a:miter lim="800000"/>
            <a:headEnd/>
            <a:tailEnd/>
          </a:ln>
        </p:spPr>
        <p:txBody>
          <a:bodyPr wrap="none">
            <a:spAutoFit/>
          </a:bodyPr>
          <a:lstStyle/>
          <a:p>
            <a:pPr eaLnBrk="0" fontAlgn="base" hangingPunct="0">
              <a:spcBef>
                <a:spcPct val="0"/>
              </a:spcBef>
              <a:spcAft>
                <a:spcPct val="0"/>
              </a:spcAft>
            </a:pPr>
            <a:r>
              <a:rPr lang="en-US" b="1" smtClean="0">
                <a:solidFill>
                  <a:srgbClr val="000000"/>
                </a:solidFill>
                <a:latin typeface="Times New Roman" pitchFamily="18" charset="0"/>
                <a:cs typeface="Arial" pitchFamily="34" charset="0"/>
              </a:rPr>
              <a:t>Weights</a:t>
            </a:r>
          </a:p>
          <a:p>
            <a:pPr eaLnBrk="0" fontAlgn="base" hangingPunct="0">
              <a:spcBef>
                <a:spcPct val="0"/>
              </a:spcBef>
              <a:spcAft>
                <a:spcPct val="0"/>
              </a:spcAft>
            </a:pPr>
            <a:r>
              <a:rPr lang="en-US" b="1" smtClean="0">
                <a:solidFill>
                  <a:srgbClr val="000000"/>
                </a:solidFill>
                <a:latin typeface="Times New Roman" pitchFamily="18" charset="0"/>
                <a:cs typeface="Arial" pitchFamily="34" charset="0"/>
              </a:rPr>
              <a:t>Increased</a:t>
            </a:r>
          </a:p>
        </p:txBody>
      </p:sp>
      <p:sp>
        <p:nvSpPr>
          <p:cNvPr id="21518" name="Line 17"/>
          <p:cNvSpPr>
            <a:spLocks noChangeShapeType="1"/>
          </p:cNvSpPr>
          <p:nvPr/>
        </p:nvSpPr>
        <p:spPr bwMode="auto">
          <a:xfrm>
            <a:off x="3200400" y="3276600"/>
            <a:ext cx="2743200" cy="762000"/>
          </a:xfrm>
          <a:prstGeom prst="line">
            <a:avLst/>
          </a:prstGeom>
          <a:noFill/>
          <a:ln w="25400">
            <a:solidFill>
              <a:schemeClr val="tx1"/>
            </a:solidFill>
            <a:round/>
            <a:headEnd/>
            <a:tailEnd type="triangle" w="med" len="med"/>
          </a:ln>
        </p:spPr>
        <p:txBody>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19" name="Line 18"/>
          <p:cNvSpPr>
            <a:spLocks noChangeShapeType="1"/>
          </p:cNvSpPr>
          <p:nvPr/>
        </p:nvSpPr>
        <p:spPr bwMode="auto">
          <a:xfrm>
            <a:off x="3200400" y="3276600"/>
            <a:ext cx="2819400" cy="1676400"/>
          </a:xfrm>
          <a:prstGeom prst="line">
            <a:avLst/>
          </a:prstGeom>
          <a:noFill/>
          <a:ln w="25400">
            <a:solidFill>
              <a:schemeClr val="tx1"/>
            </a:solidFill>
            <a:round/>
            <a:headEnd/>
            <a:tailEnd type="triangle" w="med" len="med"/>
          </a:ln>
        </p:spPr>
        <p:txBody>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1520" name="Line 21"/>
          <p:cNvSpPr>
            <a:spLocks noChangeShapeType="1"/>
          </p:cNvSpPr>
          <p:nvPr/>
        </p:nvSpPr>
        <p:spPr bwMode="auto">
          <a:xfrm flipH="1" flipV="1">
            <a:off x="5943600" y="2057400"/>
            <a:ext cx="838200" cy="3048000"/>
          </a:xfrm>
          <a:prstGeom prst="line">
            <a:avLst/>
          </a:prstGeom>
          <a:noFill/>
          <a:ln w="25400">
            <a:solidFill>
              <a:schemeClr val="tx1"/>
            </a:solidFill>
            <a:prstDash val="dash"/>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7" name="Slide Number Placeholder 16"/>
          <p:cNvSpPr>
            <a:spLocks noGrp="1"/>
          </p:cNvSpPr>
          <p:nvPr>
            <p:ph type="sldNum" sz="quarter" idx="12"/>
          </p:nvPr>
        </p:nvSpPr>
        <p:spPr/>
        <p:txBody>
          <a:bodyPr/>
          <a:lstStyle/>
          <a:p>
            <a:pPr>
              <a:defRPr/>
            </a:pPr>
            <a:fld id="{3F7196D5-118E-4CF5-BE9E-59E580DAE6C4}" type="slidenum">
              <a:rPr lang="en-US" smtClean="0">
                <a:solidFill>
                  <a:srgbClr val="000000"/>
                </a:solidFill>
              </a:rPr>
              <a:pPr>
                <a:defRPr/>
              </a:pPr>
              <a:t>15</a:t>
            </a:fld>
            <a:endParaRPr lang="en-US">
              <a:solidFill>
                <a:srgbClr val="00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Boosting  illustration</a:t>
            </a:r>
          </a:p>
        </p:txBody>
      </p:sp>
      <p:sp>
        <p:nvSpPr>
          <p:cNvPr id="22531" name="Oval 3"/>
          <p:cNvSpPr>
            <a:spLocks noChangeArrowheads="1"/>
          </p:cNvSpPr>
          <p:nvPr/>
        </p:nvSpPr>
        <p:spPr bwMode="auto">
          <a:xfrm>
            <a:off x="4735513" y="2379663"/>
            <a:ext cx="377825"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32" name="Oval 4"/>
          <p:cNvSpPr>
            <a:spLocks noChangeArrowheads="1"/>
          </p:cNvSpPr>
          <p:nvPr/>
        </p:nvSpPr>
        <p:spPr bwMode="auto">
          <a:xfrm>
            <a:off x="6122988" y="1981200"/>
            <a:ext cx="762000" cy="74930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33" name="Oval 5"/>
          <p:cNvSpPr>
            <a:spLocks noChangeArrowheads="1"/>
          </p:cNvSpPr>
          <p:nvPr/>
        </p:nvSpPr>
        <p:spPr bwMode="auto">
          <a:xfrm>
            <a:off x="6811963" y="2738438"/>
            <a:ext cx="762000" cy="75565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34" name="Oval 6"/>
          <p:cNvSpPr>
            <a:spLocks noChangeArrowheads="1"/>
          </p:cNvSpPr>
          <p:nvPr/>
        </p:nvSpPr>
        <p:spPr bwMode="auto">
          <a:xfrm>
            <a:off x="6634163" y="4010025"/>
            <a:ext cx="376237" cy="377825"/>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35" name="Oval 7"/>
          <p:cNvSpPr>
            <a:spLocks noChangeArrowheads="1"/>
          </p:cNvSpPr>
          <p:nvPr/>
        </p:nvSpPr>
        <p:spPr bwMode="auto">
          <a:xfrm>
            <a:off x="5562600" y="3667125"/>
            <a:ext cx="735013" cy="750888"/>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36" name="Oval 8"/>
          <p:cNvSpPr>
            <a:spLocks noChangeArrowheads="1"/>
          </p:cNvSpPr>
          <p:nvPr/>
        </p:nvSpPr>
        <p:spPr bwMode="auto">
          <a:xfrm>
            <a:off x="5619750" y="4506913"/>
            <a:ext cx="735013" cy="750887"/>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37" name="Oval 9"/>
          <p:cNvSpPr>
            <a:spLocks noChangeArrowheads="1"/>
          </p:cNvSpPr>
          <p:nvPr/>
        </p:nvSpPr>
        <p:spPr bwMode="auto">
          <a:xfrm>
            <a:off x="5791200" y="2760663"/>
            <a:ext cx="381000" cy="379412"/>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38" name="Oval 10"/>
          <p:cNvSpPr>
            <a:spLocks noChangeArrowheads="1"/>
          </p:cNvSpPr>
          <p:nvPr/>
        </p:nvSpPr>
        <p:spPr bwMode="auto">
          <a:xfrm>
            <a:off x="4262438" y="3155950"/>
            <a:ext cx="376237"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39" name="Oval 11"/>
          <p:cNvSpPr>
            <a:spLocks noChangeArrowheads="1"/>
          </p:cNvSpPr>
          <p:nvPr/>
        </p:nvSpPr>
        <p:spPr bwMode="auto">
          <a:xfrm>
            <a:off x="4724400" y="4352925"/>
            <a:ext cx="755650" cy="746125"/>
          </a:xfrm>
          <a:prstGeom prst="ellipse">
            <a:avLst/>
          </a:prstGeom>
          <a:solidFill>
            <a:srgbClr val="FF0000"/>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40" name="Line 12"/>
          <p:cNvSpPr>
            <a:spLocks noChangeShapeType="1"/>
          </p:cNvSpPr>
          <p:nvPr/>
        </p:nvSpPr>
        <p:spPr bwMode="auto">
          <a:xfrm flipH="1" flipV="1">
            <a:off x="5410200" y="2209800"/>
            <a:ext cx="152400" cy="3124200"/>
          </a:xfrm>
          <a:prstGeom prst="line">
            <a:avLst/>
          </a:prstGeom>
          <a:noFill/>
          <a:ln w="25400">
            <a:solidFill>
              <a:schemeClr val="tx1"/>
            </a:solidFill>
            <a:prstDash val="dash"/>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41" name="Text Box 13"/>
          <p:cNvSpPr txBox="1">
            <a:spLocks noChangeArrowheads="1"/>
          </p:cNvSpPr>
          <p:nvPr/>
        </p:nvSpPr>
        <p:spPr bwMode="auto">
          <a:xfrm>
            <a:off x="1919288" y="3932238"/>
            <a:ext cx="1281112" cy="639762"/>
          </a:xfrm>
          <a:prstGeom prst="rect">
            <a:avLst/>
          </a:prstGeom>
          <a:noFill/>
          <a:ln w="25400">
            <a:noFill/>
            <a:miter lim="800000"/>
            <a:headEnd/>
            <a:tailEnd/>
          </a:ln>
        </p:spPr>
        <p:txBody>
          <a:bodyPr wrap="none">
            <a:spAutoFit/>
          </a:bodyPr>
          <a:lstStyle/>
          <a:p>
            <a:pPr algn="ctr" eaLnBrk="0" fontAlgn="base" hangingPunct="0">
              <a:spcBef>
                <a:spcPct val="0"/>
              </a:spcBef>
              <a:spcAft>
                <a:spcPct val="0"/>
              </a:spcAft>
            </a:pPr>
            <a:r>
              <a:rPr lang="en-US" b="1" smtClean="0">
                <a:solidFill>
                  <a:srgbClr val="000000"/>
                </a:solidFill>
                <a:latin typeface="Times New Roman" pitchFamily="18" charset="0"/>
                <a:cs typeface="Arial" pitchFamily="34" charset="0"/>
              </a:rPr>
              <a:t>Weak </a:t>
            </a:r>
          </a:p>
          <a:p>
            <a:pPr algn="ctr" eaLnBrk="0" fontAlgn="base" hangingPunct="0">
              <a:spcBef>
                <a:spcPct val="0"/>
              </a:spcBef>
              <a:spcAft>
                <a:spcPct val="0"/>
              </a:spcAft>
            </a:pPr>
            <a:r>
              <a:rPr lang="en-US" b="1" smtClean="0">
                <a:solidFill>
                  <a:srgbClr val="000000"/>
                </a:solidFill>
                <a:latin typeface="Times New Roman" pitchFamily="18" charset="0"/>
                <a:cs typeface="Arial" pitchFamily="34" charset="0"/>
              </a:rPr>
              <a:t>Classifier 3</a:t>
            </a:r>
          </a:p>
        </p:txBody>
      </p:sp>
      <p:sp>
        <p:nvSpPr>
          <p:cNvPr id="22542" name="Rectangle 14"/>
          <p:cNvSpPr>
            <a:spLocks noChangeArrowheads="1"/>
          </p:cNvSpPr>
          <p:nvPr/>
        </p:nvSpPr>
        <p:spPr bwMode="auto">
          <a:xfrm>
            <a:off x="3975100" y="1905000"/>
            <a:ext cx="3797300" cy="3606800"/>
          </a:xfrm>
          <a:prstGeom prst="rect">
            <a:avLst/>
          </a:prstGeom>
          <a:noFill/>
          <a:ln w="25400">
            <a:solidFill>
              <a:schemeClr val="tx1"/>
            </a:solidFill>
            <a:miter lim="800000"/>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2543" name="Line 18"/>
          <p:cNvSpPr>
            <a:spLocks noChangeShapeType="1"/>
          </p:cNvSpPr>
          <p:nvPr/>
        </p:nvSpPr>
        <p:spPr bwMode="auto">
          <a:xfrm flipV="1">
            <a:off x="3200400" y="4114800"/>
            <a:ext cx="2209800" cy="152400"/>
          </a:xfrm>
          <a:prstGeom prst="line">
            <a:avLst/>
          </a:prstGeom>
          <a:noFill/>
          <a:ln w="25400">
            <a:solidFill>
              <a:schemeClr val="tx1"/>
            </a:solidFill>
            <a:round/>
            <a:headEnd/>
            <a:tailEnd type="triangle" w="med" len="med"/>
          </a:ln>
        </p:spPr>
        <p:txBody>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6" name="Slide Number Placeholder 15"/>
          <p:cNvSpPr>
            <a:spLocks noGrp="1"/>
          </p:cNvSpPr>
          <p:nvPr>
            <p:ph type="sldNum" sz="quarter" idx="12"/>
          </p:nvPr>
        </p:nvSpPr>
        <p:spPr/>
        <p:txBody>
          <a:bodyPr/>
          <a:lstStyle/>
          <a:p>
            <a:pPr>
              <a:defRPr/>
            </a:pPr>
            <a:fld id="{3F7196D5-118E-4CF5-BE9E-59E580DAE6C4}" type="slidenum">
              <a:rPr lang="en-US" smtClean="0">
                <a:solidFill>
                  <a:srgbClr val="000000"/>
                </a:solidFill>
              </a:rPr>
              <a:pPr>
                <a:defRPr/>
              </a:pPr>
              <a:t>16</a:t>
            </a:fld>
            <a:endParaRPr lang="en-US">
              <a:solidFill>
                <a:srgbClr val="00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t>Boosting  illustration</a:t>
            </a:r>
          </a:p>
        </p:txBody>
      </p:sp>
      <p:sp>
        <p:nvSpPr>
          <p:cNvPr id="23555" name="Oval 3"/>
          <p:cNvSpPr>
            <a:spLocks noChangeArrowheads="1"/>
          </p:cNvSpPr>
          <p:nvPr/>
        </p:nvSpPr>
        <p:spPr bwMode="auto">
          <a:xfrm>
            <a:off x="4735513" y="2379663"/>
            <a:ext cx="377825"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56" name="Oval 4"/>
          <p:cNvSpPr>
            <a:spLocks noChangeArrowheads="1"/>
          </p:cNvSpPr>
          <p:nvPr/>
        </p:nvSpPr>
        <p:spPr bwMode="auto">
          <a:xfrm>
            <a:off x="6122988" y="1981200"/>
            <a:ext cx="762000" cy="74930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57" name="Oval 5"/>
          <p:cNvSpPr>
            <a:spLocks noChangeArrowheads="1"/>
          </p:cNvSpPr>
          <p:nvPr/>
        </p:nvSpPr>
        <p:spPr bwMode="auto">
          <a:xfrm>
            <a:off x="6811963" y="2738438"/>
            <a:ext cx="762000" cy="755650"/>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58" name="Oval 6"/>
          <p:cNvSpPr>
            <a:spLocks noChangeArrowheads="1"/>
          </p:cNvSpPr>
          <p:nvPr/>
        </p:nvSpPr>
        <p:spPr bwMode="auto">
          <a:xfrm>
            <a:off x="6634163" y="4010025"/>
            <a:ext cx="376237" cy="377825"/>
          </a:xfrm>
          <a:prstGeom prst="ellipse">
            <a:avLst/>
          </a:prstGeom>
          <a:solidFill>
            <a:srgbClr val="3366FF"/>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59" name="Oval 7"/>
          <p:cNvSpPr>
            <a:spLocks noChangeArrowheads="1"/>
          </p:cNvSpPr>
          <p:nvPr/>
        </p:nvSpPr>
        <p:spPr bwMode="auto">
          <a:xfrm>
            <a:off x="5562600" y="3667125"/>
            <a:ext cx="735013" cy="750888"/>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60" name="Oval 8"/>
          <p:cNvSpPr>
            <a:spLocks noChangeArrowheads="1"/>
          </p:cNvSpPr>
          <p:nvPr/>
        </p:nvSpPr>
        <p:spPr bwMode="auto">
          <a:xfrm>
            <a:off x="5619750" y="4506913"/>
            <a:ext cx="735013" cy="750887"/>
          </a:xfrm>
          <a:prstGeom prst="ellipse">
            <a:avLst/>
          </a:prstGeom>
          <a:solidFill>
            <a:srgbClr val="3366FF"/>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61" name="Oval 9"/>
          <p:cNvSpPr>
            <a:spLocks noChangeArrowheads="1"/>
          </p:cNvSpPr>
          <p:nvPr/>
        </p:nvSpPr>
        <p:spPr bwMode="auto">
          <a:xfrm>
            <a:off x="5791200" y="2760663"/>
            <a:ext cx="381000" cy="379412"/>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62" name="Oval 10"/>
          <p:cNvSpPr>
            <a:spLocks noChangeArrowheads="1"/>
          </p:cNvSpPr>
          <p:nvPr/>
        </p:nvSpPr>
        <p:spPr bwMode="auto">
          <a:xfrm>
            <a:off x="4262438" y="3155950"/>
            <a:ext cx="376237" cy="381000"/>
          </a:xfrm>
          <a:prstGeom prst="ellipse">
            <a:avLst/>
          </a:prstGeom>
          <a:solidFill>
            <a:srgbClr val="FF0000"/>
          </a:solidFill>
          <a:ln w="25400">
            <a:solidFill>
              <a:schemeClr val="tx1"/>
            </a:solidFill>
            <a:round/>
            <a:headEnd/>
            <a:tailEnd/>
          </a:ln>
        </p:spPr>
        <p:txBody>
          <a:bodyPr wrap="none"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63" name="Oval 11"/>
          <p:cNvSpPr>
            <a:spLocks noChangeArrowheads="1"/>
          </p:cNvSpPr>
          <p:nvPr/>
        </p:nvSpPr>
        <p:spPr bwMode="auto">
          <a:xfrm>
            <a:off x="4724400" y="4352925"/>
            <a:ext cx="755650" cy="746125"/>
          </a:xfrm>
          <a:prstGeom prst="ellipse">
            <a:avLst/>
          </a:prstGeom>
          <a:solidFill>
            <a:srgbClr val="FF0000"/>
          </a:solidFill>
          <a:ln w="25400">
            <a:solidFill>
              <a:schemeClr val="tx1"/>
            </a:solidFill>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64" name="Line 12"/>
          <p:cNvSpPr>
            <a:spLocks noChangeShapeType="1"/>
          </p:cNvSpPr>
          <p:nvPr/>
        </p:nvSpPr>
        <p:spPr bwMode="auto">
          <a:xfrm flipH="1" flipV="1">
            <a:off x="5410200" y="2209800"/>
            <a:ext cx="152400" cy="3124200"/>
          </a:xfrm>
          <a:prstGeom prst="line">
            <a:avLst/>
          </a:prstGeom>
          <a:noFill/>
          <a:ln w="25400">
            <a:solidFill>
              <a:schemeClr val="tx1"/>
            </a:solidFill>
            <a:prstDash val="dash"/>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65" name="Rectangle 14"/>
          <p:cNvSpPr>
            <a:spLocks noChangeArrowheads="1"/>
          </p:cNvSpPr>
          <p:nvPr/>
        </p:nvSpPr>
        <p:spPr bwMode="auto">
          <a:xfrm>
            <a:off x="3975100" y="1905000"/>
            <a:ext cx="3797300" cy="3606800"/>
          </a:xfrm>
          <a:prstGeom prst="rect">
            <a:avLst/>
          </a:prstGeom>
          <a:noFill/>
          <a:ln w="25400">
            <a:solidFill>
              <a:schemeClr val="tx1"/>
            </a:solidFill>
            <a:miter lim="800000"/>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66" name="Text Box 19"/>
          <p:cNvSpPr txBox="1">
            <a:spLocks noChangeArrowheads="1"/>
          </p:cNvSpPr>
          <p:nvPr/>
        </p:nvSpPr>
        <p:spPr bwMode="auto">
          <a:xfrm>
            <a:off x="1143000" y="3198813"/>
            <a:ext cx="2776538" cy="915987"/>
          </a:xfrm>
          <a:prstGeom prst="rect">
            <a:avLst/>
          </a:prstGeom>
          <a:noFill/>
          <a:ln w="25400">
            <a:noFill/>
            <a:miter lim="800000"/>
            <a:headEnd/>
            <a:tailEnd/>
          </a:ln>
        </p:spPr>
        <p:txBody>
          <a:bodyPr>
            <a:spAutoFit/>
          </a:bodyPr>
          <a:lstStyle/>
          <a:p>
            <a:pPr eaLnBrk="0" fontAlgn="base" hangingPunct="0">
              <a:spcBef>
                <a:spcPct val="0"/>
              </a:spcBef>
              <a:spcAft>
                <a:spcPct val="0"/>
              </a:spcAft>
            </a:pPr>
            <a:r>
              <a:rPr lang="en-US" b="1" smtClean="0">
                <a:solidFill>
                  <a:srgbClr val="000000"/>
                </a:solidFill>
                <a:latin typeface="Times New Roman" pitchFamily="18" charset="0"/>
                <a:cs typeface="Arial" pitchFamily="34" charset="0"/>
              </a:rPr>
              <a:t>Final classifier is </a:t>
            </a:r>
          </a:p>
          <a:p>
            <a:pPr eaLnBrk="0" fontAlgn="base" hangingPunct="0">
              <a:spcBef>
                <a:spcPct val="0"/>
              </a:spcBef>
              <a:spcAft>
                <a:spcPct val="0"/>
              </a:spcAft>
            </a:pPr>
            <a:r>
              <a:rPr lang="en-US" b="1" smtClean="0">
                <a:solidFill>
                  <a:srgbClr val="000000"/>
                </a:solidFill>
                <a:latin typeface="Times New Roman" pitchFamily="18" charset="0"/>
                <a:cs typeface="Arial" pitchFamily="34" charset="0"/>
              </a:rPr>
              <a:t>a combination of weak classifiers</a:t>
            </a:r>
          </a:p>
        </p:txBody>
      </p:sp>
      <p:sp>
        <p:nvSpPr>
          <p:cNvPr id="23567" name="Line 20"/>
          <p:cNvSpPr>
            <a:spLocks noChangeShapeType="1"/>
          </p:cNvSpPr>
          <p:nvPr/>
        </p:nvSpPr>
        <p:spPr bwMode="auto">
          <a:xfrm flipH="1" flipV="1">
            <a:off x="5943600" y="2057400"/>
            <a:ext cx="838200" cy="3048000"/>
          </a:xfrm>
          <a:prstGeom prst="line">
            <a:avLst/>
          </a:prstGeom>
          <a:noFill/>
          <a:ln w="25400">
            <a:solidFill>
              <a:schemeClr val="tx1"/>
            </a:solidFill>
            <a:prstDash val="dash"/>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23568" name="Line 21"/>
          <p:cNvSpPr>
            <a:spLocks noChangeShapeType="1"/>
          </p:cNvSpPr>
          <p:nvPr/>
        </p:nvSpPr>
        <p:spPr bwMode="auto">
          <a:xfrm flipV="1">
            <a:off x="4354513" y="3417888"/>
            <a:ext cx="3227387" cy="381000"/>
          </a:xfrm>
          <a:prstGeom prst="line">
            <a:avLst/>
          </a:prstGeom>
          <a:noFill/>
          <a:ln w="25400">
            <a:solidFill>
              <a:schemeClr val="tx1"/>
            </a:solidFill>
            <a:prstDash val="dash"/>
            <a:round/>
            <a:headEnd/>
            <a:tailEnd/>
          </a:ln>
        </p:spPr>
        <p:txBody>
          <a:bodyPr anchor="ctr">
            <a:spAutoFit/>
          </a:bodyPr>
          <a:lstStyle/>
          <a:p>
            <a:pPr eaLnBrk="0" fontAlgn="base" hangingPunct="0">
              <a:spcBef>
                <a:spcPct val="0"/>
              </a:spcBef>
              <a:spcAft>
                <a:spcPct val="0"/>
              </a:spcAft>
            </a:pPr>
            <a:endParaRPr lang="en-US" sz="2400" b="1" smtClean="0">
              <a:solidFill>
                <a:srgbClr val="000000"/>
              </a:solidFill>
              <a:cs typeface="Arial" pitchFamily="34" charset="0"/>
            </a:endParaRPr>
          </a:p>
        </p:txBody>
      </p:sp>
      <p:sp>
        <p:nvSpPr>
          <p:cNvPr id="17" name="Slide Number Placeholder 16"/>
          <p:cNvSpPr>
            <a:spLocks noGrp="1"/>
          </p:cNvSpPr>
          <p:nvPr>
            <p:ph type="sldNum" sz="quarter" idx="12"/>
          </p:nvPr>
        </p:nvSpPr>
        <p:spPr/>
        <p:txBody>
          <a:bodyPr/>
          <a:lstStyle/>
          <a:p>
            <a:pPr>
              <a:defRPr/>
            </a:pPr>
            <a:fld id="{3F7196D5-118E-4CF5-BE9E-59E580DAE6C4}" type="slidenum">
              <a:rPr lang="en-US" smtClean="0">
                <a:solidFill>
                  <a:srgbClr val="000000"/>
                </a:solidFill>
              </a:rPr>
              <a:pPr>
                <a:defRPr/>
              </a:pPr>
              <a:t>17</a:t>
            </a:fld>
            <a:endParaRPr lang="en-US">
              <a:solidFill>
                <a:srgbClr val="00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7" name="Rectangle 2"/>
          <p:cNvSpPr txBox="1">
            <a:spLocks noChangeArrowheads="1"/>
          </p:cNvSpPr>
          <p:nvPr/>
        </p:nvSpPr>
        <p:spPr bwMode="auto">
          <a:xfrm>
            <a:off x="420439" y="299120"/>
            <a:ext cx="8328025"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200" b="1">
                <a:solidFill>
                  <a:schemeClr val="bg1"/>
                </a:solidFill>
                <a:latin typeface="Trebuchet MS" pitchFamily="34" charset="0"/>
              </a:defRPr>
            </a:lvl6pPr>
            <a:lvl7pPr marL="914400" algn="l" rtl="0" eaLnBrk="0" fontAlgn="base" hangingPunct="0">
              <a:spcBef>
                <a:spcPct val="0"/>
              </a:spcBef>
              <a:spcAft>
                <a:spcPct val="0"/>
              </a:spcAft>
              <a:defRPr kumimoji="1" sz="3200" b="1">
                <a:solidFill>
                  <a:schemeClr val="bg1"/>
                </a:solidFill>
                <a:latin typeface="Trebuchet MS" pitchFamily="34" charset="0"/>
              </a:defRPr>
            </a:lvl7pPr>
            <a:lvl8pPr marL="1371600" algn="l" rtl="0" eaLnBrk="0" fontAlgn="base" hangingPunct="0">
              <a:spcBef>
                <a:spcPct val="0"/>
              </a:spcBef>
              <a:spcAft>
                <a:spcPct val="0"/>
              </a:spcAft>
              <a:defRPr kumimoji="1" sz="3200" b="1">
                <a:solidFill>
                  <a:schemeClr val="bg1"/>
                </a:solidFill>
                <a:latin typeface="Trebuchet MS" pitchFamily="34" charset="0"/>
              </a:defRPr>
            </a:lvl8pPr>
            <a:lvl9pPr marL="1828800" algn="l" rtl="0" eaLnBrk="0" fontAlgn="base" hangingPunct="0">
              <a:spcBef>
                <a:spcPct val="0"/>
              </a:spcBef>
              <a:spcAft>
                <a:spcPct val="0"/>
              </a:spcAft>
              <a:defRPr kumimoji="1" sz="3200" b="1">
                <a:solidFill>
                  <a:schemeClr val="bg1"/>
                </a:solidFill>
                <a:latin typeface="Trebuchet MS" pitchFamily="34" charset="0"/>
              </a:defRPr>
            </a:lvl9pPr>
          </a:lstStyle>
          <a:p>
            <a:r>
              <a:rPr lang="en-US" sz="2800" kern="0" dirty="0" smtClean="0">
                <a:solidFill>
                  <a:prstClr val="black"/>
                </a:solidFill>
                <a:latin typeface="Arial" pitchFamily="34" charset="0"/>
                <a:cs typeface="Arial" pitchFamily="34" charset="0"/>
              </a:rPr>
              <a:t>Discriminative classifier construction</a:t>
            </a:r>
          </a:p>
        </p:txBody>
      </p:sp>
      <p:pic>
        <p:nvPicPr>
          <p:cNvPr id="67" name="Picture 49" descr="boostingIcon"/>
          <p:cNvPicPr>
            <a:picLocks noChangeAspect="1" noChangeArrowheads="1"/>
          </p:cNvPicPr>
          <p:nvPr/>
        </p:nvPicPr>
        <p:blipFill>
          <a:blip r:embed="rId3"/>
          <a:srcRect/>
          <a:stretch>
            <a:fillRect/>
          </a:stretch>
        </p:blipFill>
        <p:spPr bwMode="auto">
          <a:xfrm>
            <a:off x="4140200" y="4025900"/>
            <a:ext cx="1079500" cy="1079500"/>
          </a:xfrm>
          <a:prstGeom prst="rect">
            <a:avLst/>
          </a:prstGeom>
          <a:noFill/>
          <a:ln w="9525">
            <a:noFill/>
            <a:miter lim="800000"/>
            <a:headEnd/>
            <a:tailEnd/>
          </a:ln>
        </p:spPr>
      </p:pic>
      <p:sp>
        <p:nvSpPr>
          <p:cNvPr id="68" name="Rectangle 3"/>
          <p:cNvSpPr>
            <a:spLocks noChangeArrowheads="1"/>
          </p:cNvSpPr>
          <p:nvPr/>
        </p:nvSpPr>
        <p:spPr bwMode="auto">
          <a:xfrm>
            <a:off x="503238" y="1052513"/>
            <a:ext cx="3875087" cy="2392362"/>
          </a:xfrm>
          <a:prstGeom prst="rect">
            <a:avLst/>
          </a:prstGeom>
          <a:noFill/>
          <a:ln w="9525">
            <a:solidFill>
              <a:srgbClr val="FF00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69" name="Rectangle 4"/>
          <p:cNvSpPr>
            <a:spLocks noChangeArrowheads="1"/>
          </p:cNvSpPr>
          <p:nvPr/>
        </p:nvSpPr>
        <p:spPr bwMode="auto">
          <a:xfrm>
            <a:off x="4673600" y="1066800"/>
            <a:ext cx="4368800" cy="2397125"/>
          </a:xfrm>
          <a:prstGeom prst="rect">
            <a:avLst/>
          </a:prstGeom>
          <a:noFill/>
          <a:ln w="9525">
            <a:solidFill>
              <a:srgbClr val="FF00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70" name="Rectangle 5"/>
          <p:cNvSpPr>
            <a:spLocks noChangeArrowheads="1"/>
          </p:cNvSpPr>
          <p:nvPr/>
        </p:nvSpPr>
        <p:spPr bwMode="auto">
          <a:xfrm>
            <a:off x="508000" y="3608388"/>
            <a:ext cx="2876550" cy="2616200"/>
          </a:xfrm>
          <a:prstGeom prst="rect">
            <a:avLst/>
          </a:prstGeom>
          <a:noFill/>
          <a:ln w="9525">
            <a:solidFill>
              <a:srgbClr val="FF00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71" name="Rectangle 6"/>
          <p:cNvSpPr>
            <a:spLocks noChangeArrowheads="1"/>
          </p:cNvSpPr>
          <p:nvPr/>
        </p:nvSpPr>
        <p:spPr bwMode="auto">
          <a:xfrm>
            <a:off x="6002338" y="3608388"/>
            <a:ext cx="3035300" cy="2632075"/>
          </a:xfrm>
          <a:prstGeom prst="rect">
            <a:avLst/>
          </a:prstGeom>
          <a:noFill/>
          <a:ln w="9525">
            <a:solidFill>
              <a:srgbClr val="FF00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pic>
        <p:nvPicPr>
          <p:cNvPr id="72" name="Picture 7"/>
          <p:cNvPicPr>
            <a:picLocks noChangeAspect="1" noChangeArrowheads="1"/>
          </p:cNvPicPr>
          <p:nvPr/>
        </p:nvPicPr>
        <p:blipFill>
          <a:blip r:embed="rId4"/>
          <a:srcRect/>
          <a:stretch>
            <a:fillRect/>
          </a:stretch>
        </p:blipFill>
        <p:spPr bwMode="auto">
          <a:xfrm>
            <a:off x="2033588" y="1647825"/>
            <a:ext cx="317500" cy="287338"/>
          </a:xfrm>
          <a:prstGeom prst="rect">
            <a:avLst/>
          </a:prstGeom>
          <a:noFill/>
          <a:ln w="9525">
            <a:solidFill>
              <a:srgbClr val="E60500"/>
            </a:solidFill>
            <a:miter lim="800000"/>
            <a:headEnd/>
            <a:tailEnd/>
          </a:ln>
        </p:spPr>
      </p:pic>
      <p:pic>
        <p:nvPicPr>
          <p:cNvPr id="73" name="Picture 8"/>
          <p:cNvPicPr>
            <a:picLocks noChangeAspect="1" noChangeArrowheads="1"/>
          </p:cNvPicPr>
          <p:nvPr/>
        </p:nvPicPr>
        <p:blipFill>
          <a:blip r:embed="rId5"/>
          <a:srcRect/>
          <a:stretch>
            <a:fillRect/>
          </a:stretch>
        </p:blipFill>
        <p:spPr bwMode="auto">
          <a:xfrm>
            <a:off x="595313" y="1487488"/>
            <a:ext cx="836612" cy="788987"/>
          </a:xfrm>
          <a:prstGeom prst="rect">
            <a:avLst/>
          </a:prstGeom>
          <a:noFill/>
          <a:ln w="9525">
            <a:noFill/>
            <a:miter lim="800000"/>
            <a:headEnd/>
            <a:tailEnd/>
          </a:ln>
        </p:spPr>
      </p:pic>
      <p:pic>
        <p:nvPicPr>
          <p:cNvPr id="74" name="Picture 9"/>
          <p:cNvPicPr>
            <a:picLocks noChangeAspect="1" noChangeArrowheads="1"/>
          </p:cNvPicPr>
          <p:nvPr/>
        </p:nvPicPr>
        <p:blipFill>
          <a:blip r:embed="rId6"/>
          <a:srcRect l="22574" t="23128" r="14514"/>
          <a:stretch>
            <a:fillRect/>
          </a:stretch>
        </p:blipFill>
        <p:spPr bwMode="auto">
          <a:xfrm>
            <a:off x="2874963" y="1582738"/>
            <a:ext cx="658812" cy="727075"/>
          </a:xfrm>
          <a:prstGeom prst="rect">
            <a:avLst/>
          </a:prstGeom>
          <a:noFill/>
          <a:ln w="9525">
            <a:noFill/>
            <a:miter lim="800000"/>
            <a:headEnd/>
            <a:tailEnd/>
          </a:ln>
        </p:spPr>
      </p:pic>
      <p:pic>
        <p:nvPicPr>
          <p:cNvPr id="75" name="Picture 10"/>
          <p:cNvPicPr>
            <a:picLocks noChangeAspect="1" noChangeArrowheads="1"/>
          </p:cNvPicPr>
          <p:nvPr/>
        </p:nvPicPr>
        <p:blipFill>
          <a:blip r:embed="rId7"/>
          <a:srcRect/>
          <a:stretch>
            <a:fillRect/>
          </a:stretch>
        </p:blipFill>
        <p:spPr bwMode="auto">
          <a:xfrm>
            <a:off x="1481138" y="1989138"/>
            <a:ext cx="319087" cy="287337"/>
          </a:xfrm>
          <a:prstGeom prst="rect">
            <a:avLst/>
          </a:prstGeom>
          <a:noFill/>
          <a:ln w="9525">
            <a:solidFill>
              <a:srgbClr val="E60500"/>
            </a:solidFill>
            <a:miter lim="800000"/>
            <a:headEnd/>
            <a:tailEnd/>
          </a:ln>
        </p:spPr>
      </p:pic>
      <p:pic>
        <p:nvPicPr>
          <p:cNvPr id="76" name="Picture 11"/>
          <p:cNvPicPr>
            <a:picLocks noChangeAspect="1" noChangeArrowheads="1"/>
          </p:cNvPicPr>
          <p:nvPr/>
        </p:nvPicPr>
        <p:blipFill>
          <a:blip r:embed="rId8"/>
          <a:srcRect/>
          <a:stretch>
            <a:fillRect/>
          </a:stretch>
        </p:blipFill>
        <p:spPr bwMode="auto">
          <a:xfrm>
            <a:off x="1920875" y="2066925"/>
            <a:ext cx="319088" cy="285750"/>
          </a:xfrm>
          <a:prstGeom prst="rect">
            <a:avLst/>
          </a:prstGeom>
          <a:noFill/>
          <a:ln w="9525">
            <a:solidFill>
              <a:srgbClr val="E60500"/>
            </a:solidFill>
            <a:miter lim="800000"/>
            <a:headEnd/>
            <a:tailEnd/>
          </a:ln>
        </p:spPr>
      </p:pic>
      <p:pic>
        <p:nvPicPr>
          <p:cNvPr id="77" name="Picture 12"/>
          <p:cNvPicPr>
            <a:picLocks noChangeAspect="1" noChangeArrowheads="1"/>
          </p:cNvPicPr>
          <p:nvPr/>
        </p:nvPicPr>
        <p:blipFill>
          <a:blip r:embed="rId9"/>
          <a:srcRect/>
          <a:stretch>
            <a:fillRect/>
          </a:stretch>
        </p:blipFill>
        <p:spPr bwMode="auto">
          <a:xfrm>
            <a:off x="1601788" y="1709738"/>
            <a:ext cx="319087" cy="285750"/>
          </a:xfrm>
          <a:prstGeom prst="rect">
            <a:avLst/>
          </a:prstGeom>
          <a:noFill/>
          <a:ln w="9525">
            <a:solidFill>
              <a:srgbClr val="E60500"/>
            </a:solidFill>
            <a:miter lim="800000"/>
            <a:headEnd/>
            <a:tailEnd/>
          </a:ln>
        </p:spPr>
      </p:pic>
      <p:pic>
        <p:nvPicPr>
          <p:cNvPr id="78" name="Picture 13"/>
          <p:cNvPicPr>
            <a:picLocks noChangeAspect="1" noChangeArrowheads="1"/>
          </p:cNvPicPr>
          <p:nvPr/>
        </p:nvPicPr>
        <p:blipFill>
          <a:blip r:embed="rId10"/>
          <a:srcRect/>
          <a:stretch>
            <a:fillRect/>
          </a:stretch>
        </p:blipFill>
        <p:spPr bwMode="auto">
          <a:xfrm>
            <a:off x="2190750" y="2006600"/>
            <a:ext cx="298450" cy="287338"/>
          </a:xfrm>
          <a:prstGeom prst="rect">
            <a:avLst/>
          </a:prstGeom>
          <a:noFill/>
          <a:ln w="9525">
            <a:solidFill>
              <a:srgbClr val="E60500"/>
            </a:solidFill>
            <a:miter lim="800000"/>
            <a:headEnd/>
            <a:tailEnd/>
          </a:ln>
        </p:spPr>
      </p:pic>
      <p:pic>
        <p:nvPicPr>
          <p:cNvPr id="79" name="Picture 14"/>
          <p:cNvPicPr>
            <a:picLocks noChangeAspect="1" noChangeArrowheads="1"/>
          </p:cNvPicPr>
          <p:nvPr/>
        </p:nvPicPr>
        <p:blipFill>
          <a:blip r:embed="rId11"/>
          <a:srcRect/>
          <a:stretch>
            <a:fillRect/>
          </a:stretch>
        </p:blipFill>
        <p:spPr bwMode="auto">
          <a:xfrm>
            <a:off x="2339975" y="1760538"/>
            <a:ext cx="317500" cy="285750"/>
          </a:xfrm>
          <a:prstGeom prst="rect">
            <a:avLst/>
          </a:prstGeom>
          <a:noFill/>
          <a:ln w="9525">
            <a:solidFill>
              <a:srgbClr val="E60500"/>
            </a:solidFill>
            <a:miter lim="800000"/>
            <a:headEnd/>
            <a:tailEnd/>
          </a:ln>
        </p:spPr>
      </p:pic>
      <p:sp>
        <p:nvSpPr>
          <p:cNvPr id="80" name="Text Box 15"/>
          <p:cNvSpPr txBox="1">
            <a:spLocks noChangeArrowheads="1"/>
          </p:cNvSpPr>
          <p:nvPr/>
        </p:nvSpPr>
        <p:spPr bwMode="auto">
          <a:xfrm>
            <a:off x="1584325" y="2382838"/>
            <a:ext cx="949325" cy="244475"/>
          </a:xfrm>
          <a:prstGeom prst="rect">
            <a:avLst/>
          </a:prstGeom>
          <a:noFill/>
          <a:ln w="9525">
            <a:noFill/>
            <a:miter lim="800000"/>
            <a:headEnd/>
            <a:tailEnd/>
          </a:ln>
        </p:spPr>
        <p:txBody>
          <a:bodyPr wrap="none">
            <a:spAutoFit/>
          </a:bodyPr>
          <a:lstStyle/>
          <a:p>
            <a:pPr fontAlgn="base">
              <a:spcBef>
                <a:spcPct val="0"/>
              </a:spcBef>
              <a:spcAft>
                <a:spcPct val="0"/>
              </a:spcAft>
            </a:pPr>
            <a:r>
              <a:rPr lang="en-US" sz="1000">
                <a:solidFill>
                  <a:srgbClr val="000099"/>
                </a:solidFill>
                <a:latin typeface="Arial" charset="0"/>
                <a:cs typeface="Arial" charset="0"/>
              </a:rPr>
              <a:t>10</a:t>
            </a:r>
            <a:r>
              <a:rPr lang="en-US" sz="1000" baseline="30000">
                <a:solidFill>
                  <a:srgbClr val="000099"/>
                </a:solidFill>
                <a:latin typeface="Arial" charset="0"/>
                <a:cs typeface="Arial" charset="0"/>
              </a:rPr>
              <a:t>6</a:t>
            </a:r>
            <a:r>
              <a:rPr lang="en-US" sz="1000">
                <a:solidFill>
                  <a:srgbClr val="000099"/>
                </a:solidFill>
                <a:latin typeface="Arial" charset="0"/>
                <a:cs typeface="Arial" charset="0"/>
              </a:rPr>
              <a:t> examples</a:t>
            </a:r>
          </a:p>
        </p:txBody>
      </p:sp>
      <p:sp>
        <p:nvSpPr>
          <p:cNvPr id="81" name="Line 16"/>
          <p:cNvSpPr>
            <a:spLocks noChangeShapeType="1"/>
          </p:cNvSpPr>
          <p:nvPr/>
        </p:nvSpPr>
        <p:spPr bwMode="auto">
          <a:xfrm>
            <a:off x="1333500" y="1854200"/>
            <a:ext cx="146050" cy="71438"/>
          </a:xfrm>
          <a:prstGeom prst="line">
            <a:avLst/>
          </a:prstGeom>
          <a:noFill/>
          <a:ln w="9525">
            <a:solidFill>
              <a:srgbClr val="FFFFFF"/>
            </a:solidFill>
            <a:round/>
            <a:headEnd/>
            <a:tailEnd type="triangle" w="med" len="me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82" name="Line 17"/>
          <p:cNvSpPr>
            <a:spLocks noChangeShapeType="1"/>
          </p:cNvSpPr>
          <p:nvPr/>
        </p:nvSpPr>
        <p:spPr bwMode="auto">
          <a:xfrm flipV="1">
            <a:off x="2616200" y="2120900"/>
            <a:ext cx="155575" cy="96838"/>
          </a:xfrm>
          <a:prstGeom prst="line">
            <a:avLst/>
          </a:prstGeom>
          <a:noFill/>
          <a:ln w="9525">
            <a:solidFill>
              <a:srgbClr val="FFFFFF"/>
            </a:solidFill>
            <a:round/>
            <a:headEnd/>
            <a:tailEnd type="triangle" w="med" len="me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83" name="Rectangle 18"/>
          <p:cNvSpPr>
            <a:spLocks noChangeArrowheads="1"/>
          </p:cNvSpPr>
          <p:nvPr/>
        </p:nvSpPr>
        <p:spPr bwMode="auto">
          <a:xfrm>
            <a:off x="568325" y="1139825"/>
            <a:ext cx="1936750" cy="366713"/>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99"/>
                </a:solidFill>
                <a:latin typeface="Arial" charset="0"/>
                <a:cs typeface="Arial" charset="0"/>
              </a:rPr>
              <a:t>Nearest neighbor</a:t>
            </a:r>
          </a:p>
        </p:txBody>
      </p:sp>
      <p:sp>
        <p:nvSpPr>
          <p:cNvPr id="84" name="Text Box 19"/>
          <p:cNvSpPr txBox="1">
            <a:spLocks noChangeArrowheads="1"/>
          </p:cNvSpPr>
          <p:nvPr/>
        </p:nvSpPr>
        <p:spPr bwMode="auto">
          <a:xfrm>
            <a:off x="468313" y="2633663"/>
            <a:ext cx="4356100" cy="641350"/>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0099"/>
                </a:solidFill>
                <a:latin typeface="Arial" charset="0"/>
                <a:cs typeface="Arial" charset="0"/>
              </a:rPr>
              <a:t>Shakhnarovich, Viola, Darrell 2003</a:t>
            </a:r>
          </a:p>
          <a:p>
            <a:pPr fontAlgn="base">
              <a:spcBef>
                <a:spcPct val="0"/>
              </a:spcBef>
              <a:spcAft>
                <a:spcPct val="0"/>
              </a:spcAft>
            </a:pPr>
            <a:r>
              <a:rPr lang="en-US">
                <a:solidFill>
                  <a:srgbClr val="000099"/>
                </a:solidFill>
                <a:latin typeface="Arial" charset="0"/>
                <a:cs typeface="Arial" charset="0"/>
              </a:rPr>
              <a:t>Berg, Berg, Malik 2005...</a:t>
            </a:r>
          </a:p>
        </p:txBody>
      </p:sp>
      <p:sp>
        <p:nvSpPr>
          <p:cNvPr id="85" name="Rectangle 20"/>
          <p:cNvSpPr>
            <a:spLocks noChangeArrowheads="1"/>
          </p:cNvSpPr>
          <p:nvPr/>
        </p:nvSpPr>
        <p:spPr bwMode="auto">
          <a:xfrm>
            <a:off x="4756150" y="1119188"/>
            <a:ext cx="1835150" cy="366712"/>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99"/>
                </a:solidFill>
                <a:latin typeface="Arial" charset="0"/>
                <a:cs typeface="Arial" charset="0"/>
              </a:rPr>
              <a:t>Neural networks</a:t>
            </a:r>
          </a:p>
        </p:txBody>
      </p:sp>
      <p:sp>
        <p:nvSpPr>
          <p:cNvPr id="86" name="Text Box 21"/>
          <p:cNvSpPr txBox="1">
            <a:spLocks noChangeArrowheads="1"/>
          </p:cNvSpPr>
          <p:nvPr/>
        </p:nvSpPr>
        <p:spPr bwMode="auto">
          <a:xfrm>
            <a:off x="4802188" y="2528888"/>
            <a:ext cx="3930650" cy="1465262"/>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99"/>
                </a:solidFill>
                <a:latin typeface="Arial" charset="0"/>
                <a:cs typeface="Arial" charset="0"/>
              </a:rPr>
              <a:t>LeCun, Bottou, Bengio, Haffner 1998</a:t>
            </a:r>
          </a:p>
          <a:p>
            <a:pPr fontAlgn="base">
              <a:spcBef>
                <a:spcPct val="0"/>
              </a:spcBef>
              <a:spcAft>
                <a:spcPct val="0"/>
              </a:spcAft>
            </a:pPr>
            <a:r>
              <a:rPr lang="en-US">
                <a:solidFill>
                  <a:srgbClr val="000099"/>
                </a:solidFill>
                <a:latin typeface="Arial" charset="0"/>
                <a:cs typeface="Arial" charset="0"/>
              </a:rPr>
              <a:t>Rowley, Baluja, Kanade 1998</a:t>
            </a:r>
          </a:p>
          <a:p>
            <a:pPr fontAlgn="base">
              <a:spcBef>
                <a:spcPct val="0"/>
              </a:spcBef>
              <a:spcAft>
                <a:spcPct val="0"/>
              </a:spcAft>
            </a:pPr>
            <a:r>
              <a:rPr lang="en-US">
                <a:solidFill>
                  <a:srgbClr val="000099"/>
                </a:solidFill>
                <a:latin typeface="Arial" charset="0"/>
                <a:cs typeface="Arial" charset="0"/>
              </a:rPr>
              <a:t>…</a:t>
            </a:r>
          </a:p>
          <a:p>
            <a:pPr fontAlgn="base">
              <a:spcBef>
                <a:spcPct val="0"/>
              </a:spcBef>
              <a:spcAft>
                <a:spcPct val="0"/>
              </a:spcAft>
            </a:pPr>
            <a:endParaRPr lang="en-US">
              <a:solidFill>
                <a:srgbClr val="000099"/>
              </a:solidFill>
              <a:latin typeface="Arial" charset="0"/>
              <a:cs typeface="Arial" charset="0"/>
            </a:endParaRPr>
          </a:p>
          <a:p>
            <a:pPr fontAlgn="base">
              <a:spcBef>
                <a:spcPct val="0"/>
              </a:spcBef>
              <a:spcAft>
                <a:spcPct val="0"/>
              </a:spcAft>
            </a:pPr>
            <a:endParaRPr lang="en-US">
              <a:solidFill>
                <a:srgbClr val="000099"/>
              </a:solidFill>
              <a:latin typeface="Arial" charset="0"/>
              <a:cs typeface="Arial" charset="0"/>
            </a:endParaRPr>
          </a:p>
        </p:txBody>
      </p:sp>
      <p:sp>
        <p:nvSpPr>
          <p:cNvPr id="87" name="Rectangle 22"/>
          <p:cNvSpPr>
            <a:spLocks noChangeArrowheads="1"/>
          </p:cNvSpPr>
          <p:nvPr/>
        </p:nvSpPr>
        <p:spPr bwMode="auto">
          <a:xfrm>
            <a:off x="533400" y="3671888"/>
            <a:ext cx="2749550" cy="366712"/>
          </a:xfrm>
          <a:prstGeom prst="rect">
            <a:avLst/>
          </a:prstGeom>
          <a:noFill/>
          <a:ln w="9525">
            <a:noFill/>
            <a:miter lim="800000"/>
            <a:headEnd/>
            <a:tailEnd/>
          </a:ln>
        </p:spPr>
        <p:txBody>
          <a:bodyPr wrap="none">
            <a:spAutoFit/>
          </a:bodyPr>
          <a:lstStyle/>
          <a:p>
            <a:pPr fontAlgn="base">
              <a:spcBef>
                <a:spcPct val="20000"/>
              </a:spcBef>
              <a:spcAft>
                <a:spcPct val="0"/>
              </a:spcAft>
            </a:pPr>
            <a:r>
              <a:rPr lang="en-US">
                <a:solidFill>
                  <a:srgbClr val="000099"/>
                </a:solidFill>
                <a:latin typeface="Arial" charset="0"/>
                <a:cs typeface="Arial" charset="0"/>
              </a:rPr>
              <a:t>Support Vector Machines</a:t>
            </a:r>
          </a:p>
        </p:txBody>
      </p:sp>
      <p:sp>
        <p:nvSpPr>
          <p:cNvPr id="88" name="Rectangle 23"/>
          <p:cNvSpPr>
            <a:spLocks noChangeArrowheads="1"/>
          </p:cNvSpPr>
          <p:nvPr/>
        </p:nvSpPr>
        <p:spPr bwMode="auto">
          <a:xfrm>
            <a:off x="6070600" y="3648075"/>
            <a:ext cx="2927350" cy="366713"/>
          </a:xfrm>
          <a:prstGeom prst="rect">
            <a:avLst/>
          </a:prstGeom>
          <a:noFill/>
          <a:ln w="9525">
            <a:noFill/>
            <a:miter lim="800000"/>
            <a:headEnd/>
            <a:tailEnd/>
          </a:ln>
        </p:spPr>
        <p:txBody>
          <a:bodyPr wrap="none">
            <a:spAutoFit/>
          </a:bodyPr>
          <a:lstStyle/>
          <a:p>
            <a:pPr fontAlgn="base">
              <a:spcBef>
                <a:spcPct val="20000"/>
              </a:spcBef>
              <a:spcAft>
                <a:spcPct val="0"/>
              </a:spcAft>
            </a:pPr>
            <a:r>
              <a:rPr lang="en-US">
                <a:solidFill>
                  <a:srgbClr val="000099"/>
                </a:solidFill>
                <a:latin typeface="Arial" charset="0"/>
                <a:cs typeface="Arial" charset="0"/>
              </a:rPr>
              <a:t>Conditional Random Fields</a:t>
            </a:r>
          </a:p>
        </p:txBody>
      </p:sp>
      <p:sp>
        <p:nvSpPr>
          <p:cNvPr id="89" name="Oval 24"/>
          <p:cNvSpPr>
            <a:spLocks noChangeArrowheads="1"/>
          </p:cNvSpPr>
          <p:nvPr/>
        </p:nvSpPr>
        <p:spPr bwMode="auto">
          <a:xfrm>
            <a:off x="6570663" y="4148138"/>
            <a:ext cx="287337" cy="207962"/>
          </a:xfrm>
          <a:prstGeom prst="ellipse">
            <a:avLst/>
          </a:prstGeom>
          <a:noFill/>
          <a:ln w="38100">
            <a:solidFill>
              <a:srgbClr val="FF00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0" name="Oval 25"/>
          <p:cNvSpPr>
            <a:spLocks noChangeArrowheads="1"/>
          </p:cNvSpPr>
          <p:nvPr/>
        </p:nvSpPr>
        <p:spPr bwMode="auto">
          <a:xfrm>
            <a:off x="6570663" y="4770438"/>
            <a:ext cx="287337" cy="206375"/>
          </a:xfrm>
          <a:prstGeom prst="ellipse">
            <a:avLst/>
          </a:prstGeom>
          <a:solidFill>
            <a:srgbClr val="0066FF"/>
          </a:solidFill>
          <a:ln w="38100">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1" name="Line 26"/>
          <p:cNvSpPr>
            <a:spLocks noChangeShapeType="1"/>
          </p:cNvSpPr>
          <p:nvPr/>
        </p:nvSpPr>
        <p:spPr bwMode="auto">
          <a:xfrm>
            <a:off x="6713538" y="4356100"/>
            <a:ext cx="0" cy="414338"/>
          </a:xfrm>
          <a:prstGeom prst="line">
            <a:avLst/>
          </a:prstGeom>
          <a:noFill/>
          <a:ln w="38100">
            <a:solidFill>
              <a:srgbClr val="FF00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2" name="Oval 27"/>
          <p:cNvSpPr>
            <a:spLocks noChangeArrowheads="1"/>
          </p:cNvSpPr>
          <p:nvPr/>
        </p:nvSpPr>
        <p:spPr bwMode="auto">
          <a:xfrm>
            <a:off x="7129463" y="4148138"/>
            <a:ext cx="287337" cy="207962"/>
          </a:xfrm>
          <a:prstGeom prst="ellipse">
            <a:avLst/>
          </a:prstGeom>
          <a:noFill/>
          <a:ln w="38100">
            <a:solidFill>
              <a:srgbClr val="FF00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3" name="Oval 28"/>
          <p:cNvSpPr>
            <a:spLocks noChangeArrowheads="1"/>
          </p:cNvSpPr>
          <p:nvPr/>
        </p:nvSpPr>
        <p:spPr bwMode="auto">
          <a:xfrm>
            <a:off x="7129463" y="4770438"/>
            <a:ext cx="287337" cy="206375"/>
          </a:xfrm>
          <a:prstGeom prst="ellipse">
            <a:avLst/>
          </a:prstGeom>
          <a:solidFill>
            <a:srgbClr val="0066FF"/>
          </a:solidFill>
          <a:ln w="38100">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4" name="Line 29"/>
          <p:cNvSpPr>
            <a:spLocks noChangeShapeType="1"/>
          </p:cNvSpPr>
          <p:nvPr/>
        </p:nvSpPr>
        <p:spPr bwMode="auto">
          <a:xfrm>
            <a:off x="7272338" y="4343400"/>
            <a:ext cx="0" cy="414338"/>
          </a:xfrm>
          <a:prstGeom prst="line">
            <a:avLst/>
          </a:prstGeom>
          <a:noFill/>
          <a:ln w="38100">
            <a:solidFill>
              <a:srgbClr val="FF00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5" name="Line 30"/>
          <p:cNvSpPr>
            <a:spLocks noChangeShapeType="1"/>
          </p:cNvSpPr>
          <p:nvPr/>
        </p:nvSpPr>
        <p:spPr bwMode="auto">
          <a:xfrm>
            <a:off x="6858000" y="4254500"/>
            <a:ext cx="271463" cy="0"/>
          </a:xfrm>
          <a:prstGeom prst="line">
            <a:avLst/>
          </a:prstGeom>
          <a:noFill/>
          <a:ln w="38100">
            <a:solidFill>
              <a:srgbClr val="FF00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96" name="Rectangle 31"/>
          <p:cNvSpPr>
            <a:spLocks noChangeArrowheads="1"/>
          </p:cNvSpPr>
          <p:nvPr/>
        </p:nvSpPr>
        <p:spPr bwMode="auto">
          <a:xfrm>
            <a:off x="6118225" y="5186363"/>
            <a:ext cx="2990850" cy="915987"/>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0099"/>
                </a:solidFill>
                <a:latin typeface="Arial" charset="0"/>
                <a:cs typeface="Arial" charset="0"/>
              </a:rPr>
              <a:t>McCallum, Freitag, Pereira 2000; Kumar, Hebert 2003</a:t>
            </a:r>
          </a:p>
          <a:p>
            <a:pPr fontAlgn="base">
              <a:spcBef>
                <a:spcPct val="0"/>
              </a:spcBef>
              <a:spcAft>
                <a:spcPct val="0"/>
              </a:spcAft>
            </a:pPr>
            <a:r>
              <a:rPr lang="en-US">
                <a:solidFill>
                  <a:srgbClr val="000099"/>
                </a:solidFill>
                <a:latin typeface="Arial" charset="0"/>
                <a:cs typeface="Arial" charset="0"/>
              </a:rPr>
              <a:t>…</a:t>
            </a:r>
          </a:p>
        </p:txBody>
      </p:sp>
      <p:pic>
        <p:nvPicPr>
          <p:cNvPr id="97" name="Picture 32"/>
          <p:cNvPicPr>
            <a:picLocks noChangeAspect="1" noChangeArrowheads="1"/>
          </p:cNvPicPr>
          <p:nvPr/>
        </p:nvPicPr>
        <p:blipFill>
          <a:blip r:embed="rId12"/>
          <a:srcRect/>
          <a:stretch>
            <a:fillRect/>
          </a:stretch>
        </p:blipFill>
        <p:spPr bwMode="auto">
          <a:xfrm>
            <a:off x="4843463" y="1409700"/>
            <a:ext cx="3068637" cy="919163"/>
          </a:xfrm>
          <a:prstGeom prst="rect">
            <a:avLst/>
          </a:prstGeom>
          <a:noFill/>
          <a:ln w="9525">
            <a:noFill/>
            <a:miter lim="800000"/>
            <a:headEnd/>
            <a:tailEnd/>
          </a:ln>
        </p:spPr>
      </p:pic>
      <p:pic>
        <p:nvPicPr>
          <p:cNvPr id="98" name="Picture 33"/>
          <p:cNvPicPr>
            <a:picLocks noChangeAspect="1" noChangeArrowheads="1"/>
          </p:cNvPicPr>
          <p:nvPr/>
        </p:nvPicPr>
        <p:blipFill>
          <a:blip r:embed="rId13"/>
          <a:srcRect l="5177" t="24107" r="31807" b="15349"/>
          <a:stretch>
            <a:fillRect/>
          </a:stretch>
        </p:blipFill>
        <p:spPr bwMode="auto">
          <a:xfrm>
            <a:off x="650875" y="4017963"/>
            <a:ext cx="1508125" cy="1089025"/>
          </a:xfrm>
          <a:prstGeom prst="rect">
            <a:avLst/>
          </a:prstGeom>
          <a:noFill/>
          <a:ln w="9525">
            <a:noFill/>
            <a:miter lim="800000"/>
            <a:headEnd/>
            <a:tailEnd/>
          </a:ln>
        </p:spPr>
      </p:pic>
      <p:sp>
        <p:nvSpPr>
          <p:cNvPr id="99" name="Oval 34"/>
          <p:cNvSpPr>
            <a:spLocks noChangeArrowheads="1"/>
          </p:cNvSpPr>
          <p:nvPr/>
        </p:nvSpPr>
        <p:spPr bwMode="auto">
          <a:xfrm>
            <a:off x="1254125" y="4246563"/>
            <a:ext cx="92075" cy="88900"/>
          </a:xfrm>
          <a:prstGeom prst="ellipse">
            <a:avLst/>
          </a:prstGeom>
          <a:solidFill>
            <a:srgbClr val="0066FF"/>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0" name="Oval 35"/>
          <p:cNvSpPr>
            <a:spLocks noChangeArrowheads="1"/>
          </p:cNvSpPr>
          <p:nvPr/>
        </p:nvSpPr>
        <p:spPr bwMode="auto">
          <a:xfrm>
            <a:off x="1627188" y="4010025"/>
            <a:ext cx="92075" cy="88900"/>
          </a:xfrm>
          <a:prstGeom prst="ellipse">
            <a:avLst/>
          </a:prstGeom>
          <a:solidFill>
            <a:srgbClr val="0066FF"/>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1" name="Oval 36"/>
          <p:cNvSpPr>
            <a:spLocks noChangeArrowheads="1"/>
          </p:cNvSpPr>
          <p:nvPr/>
        </p:nvSpPr>
        <p:spPr bwMode="auto">
          <a:xfrm>
            <a:off x="1033463" y="4725988"/>
            <a:ext cx="92075" cy="88900"/>
          </a:xfrm>
          <a:prstGeom prst="ellipse">
            <a:avLst/>
          </a:prstGeom>
          <a:solidFill>
            <a:srgbClr val="0066FF"/>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2" name="Oval 37"/>
          <p:cNvSpPr>
            <a:spLocks noChangeArrowheads="1"/>
          </p:cNvSpPr>
          <p:nvPr/>
        </p:nvSpPr>
        <p:spPr bwMode="auto">
          <a:xfrm>
            <a:off x="833438" y="4019550"/>
            <a:ext cx="92075" cy="88900"/>
          </a:xfrm>
          <a:prstGeom prst="ellipse">
            <a:avLst/>
          </a:prstGeom>
          <a:solidFill>
            <a:srgbClr val="0066FF"/>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3" name="Oval 38"/>
          <p:cNvSpPr>
            <a:spLocks noChangeArrowheads="1"/>
          </p:cNvSpPr>
          <p:nvPr/>
        </p:nvSpPr>
        <p:spPr bwMode="auto">
          <a:xfrm>
            <a:off x="820738" y="4495800"/>
            <a:ext cx="92075" cy="88900"/>
          </a:xfrm>
          <a:prstGeom prst="ellipse">
            <a:avLst/>
          </a:prstGeom>
          <a:solidFill>
            <a:srgbClr val="BB0101"/>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4" name="Oval 39"/>
          <p:cNvSpPr>
            <a:spLocks noChangeArrowheads="1"/>
          </p:cNvSpPr>
          <p:nvPr/>
        </p:nvSpPr>
        <p:spPr bwMode="auto">
          <a:xfrm>
            <a:off x="833438" y="4926013"/>
            <a:ext cx="92075" cy="88900"/>
          </a:xfrm>
          <a:prstGeom prst="ellipse">
            <a:avLst/>
          </a:prstGeom>
          <a:solidFill>
            <a:srgbClr val="BB0101"/>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5" name="Oval 40"/>
          <p:cNvSpPr>
            <a:spLocks noChangeArrowheads="1"/>
          </p:cNvSpPr>
          <p:nvPr/>
        </p:nvSpPr>
        <p:spPr bwMode="auto">
          <a:xfrm>
            <a:off x="1647825" y="4943475"/>
            <a:ext cx="92075" cy="88900"/>
          </a:xfrm>
          <a:prstGeom prst="ellipse">
            <a:avLst/>
          </a:prstGeom>
          <a:solidFill>
            <a:srgbClr val="BB0101"/>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6" name="Oval 41"/>
          <p:cNvSpPr>
            <a:spLocks noChangeArrowheads="1"/>
          </p:cNvSpPr>
          <p:nvPr/>
        </p:nvSpPr>
        <p:spPr bwMode="auto">
          <a:xfrm>
            <a:off x="1636713" y="4249738"/>
            <a:ext cx="92075" cy="88900"/>
          </a:xfrm>
          <a:prstGeom prst="ellipse">
            <a:avLst/>
          </a:prstGeom>
          <a:solidFill>
            <a:srgbClr val="BB0101"/>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7" name="Oval 42"/>
          <p:cNvSpPr>
            <a:spLocks noChangeArrowheads="1"/>
          </p:cNvSpPr>
          <p:nvPr/>
        </p:nvSpPr>
        <p:spPr bwMode="auto">
          <a:xfrm>
            <a:off x="2062163" y="4029075"/>
            <a:ext cx="92075" cy="88900"/>
          </a:xfrm>
          <a:prstGeom prst="ellipse">
            <a:avLst/>
          </a:prstGeom>
          <a:solidFill>
            <a:srgbClr val="BB0101"/>
          </a:solidFill>
          <a:ln w="9525">
            <a:solidFill>
              <a:srgbClr val="FFFFFF"/>
            </a:solidFill>
            <a:round/>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08" name="Text Box 43"/>
          <p:cNvSpPr txBox="1">
            <a:spLocks noChangeArrowheads="1"/>
          </p:cNvSpPr>
          <p:nvPr/>
        </p:nvSpPr>
        <p:spPr bwMode="auto">
          <a:xfrm>
            <a:off x="603250" y="5108575"/>
            <a:ext cx="2744788" cy="917575"/>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0099"/>
                </a:solidFill>
                <a:latin typeface="Arial" charset="0"/>
                <a:cs typeface="Arial" charset="0"/>
              </a:rPr>
              <a:t>Guyon, Vapnik</a:t>
            </a:r>
          </a:p>
          <a:p>
            <a:pPr fontAlgn="base">
              <a:lnSpc>
                <a:spcPct val="90000"/>
              </a:lnSpc>
              <a:spcBef>
                <a:spcPct val="20000"/>
              </a:spcBef>
              <a:spcAft>
                <a:spcPct val="0"/>
              </a:spcAft>
            </a:pPr>
            <a:r>
              <a:rPr lang="en-US">
                <a:solidFill>
                  <a:srgbClr val="000099"/>
                </a:solidFill>
                <a:latin typeface="Arial" charset="0"/>
                <a:cs typeface="Arial" charset="0"/>
              </a:rPr>
              <a:t>Heisele, Serre, Poggio, 2001,…</a:t>
            </a:r>
          </a:p>
        </p:txBody>
      </p:sp>
      <p:sp>
        <p:nvSpPr>
          <p:cNvPr id="109" name="Text Box 44"/>
          <p:cNvSpPr txBox="1">
            <a:spLocks noChangeArrowheads="1"/>
          </p:cNvSpPr>
          <p:nvPr/>
        </p:nvSpPr>
        <p:spPr bwMode="auto">
          <a:xfrm>
            <a:off x="6443663" y="6583363"/>
            <a:ext cx="4824412" cy="274637"/>
          </a:xfrm>
          <a:prstGeom prst="rect">
            <a:avLst/>
          </a:prstGeom>
          <a:noFill/>
          <a:ln w="12700" cap="sq">
            <a:noFill/>
            <a:miter lim="800000"/>
            <a:headEnd type="none" w="sm" len="sm"/>
            <a:tailEnd type="none" w="sm" len="sm"/>
          </a:ln>
        </p:spPr>
        <p:txBody>
          <a:bodyPr lIns="90000" tIns="46800" rIns="90000" bIns="46800">
            <a:sp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sz="1200" b="0" i="0" u="none" strike="noStrike" kern="0" cap="none" spc="0" normalizeH="0" baseline="0" noProof="0">
                <a:ln>
                  <a:noFill/>
                </a:ln>
                <a:solidFill>
                  <a:srgbClr val="000099"/>
                </a:solidFill>
                <a:effectLst/>
                <a:uLnTx/>
                <a:uFillTx/>
              </a:rPr>
              <a:t>Slide adapted from Antonio Torralba</a:t>
            </a:r>
          </a:p>
        </p:txBody>
      </p:sp>
      <p:sp>
        <p:nvSpPr>
          <p:cNvPr id="110" name="Rectangle 46"/>
          <p:cNvSpPr>
            <a:spLocks noChangeArrowheads="1"/>
          </p:cNvSpPr>
          <p:nvPr/>
        </p:nvSpPr>
        <p:spPr bwMode="auto">
          <a:xfrm>
            <a:off x="3563938" y="3621088"/>
            <a:ext cx="2268537" cy="2616200"/>
          </a:xfrm>
          <a:prstGeom prst="rect">
            <a:avLst/>
          </a:prstGeom>
          <a:noFill/>
          <a:ln w="9525">
            <a:solidFill>
              <a:srgbClr val="FF00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11" name="Rectangle 47"/>
          <p:cNvSpPr>
            <a:spLocks noChangeArrowheads="1"/>
          </p:cNvSpPr>
          <p:nvPr/>
        </p:nvSpPr>
        <p:spPr bwMode="auto">
          <a:xfrm>
            <a:off x="3586163" y="3673475"/>
            <a:ext cx="1073150" cy="366713"/>
          </a:xfrm>
          <a:prstGeom prst="rect">
            <a:avLst/>
          </a:prstGeom>
          <a:noFill/>
          <a:ln w="9525">
            <a:noFill/>
            <a:miter lim="800000"/>
            <a:headEnd/>
            <a:tailEnd/>
          </a:ln>
        </p:spPr>
        <p:txBody>
          <a:bodyPr wrap="none">
            <a:spAutoFit/>
          </a:bodyPr>
          <a:lstStyle/>
          <a:p>
            <a:pPr fontAlgn="base">
              <a:spcBef>
                <a:spcPct val="20000"/>
              </a:spcBef>
              <a:spcAft>
                <a:spcPct val="0"/>
              </a:spcAft>
            </a:pPr>
            <a:r>
              <a:rPr lang="en-US">
                <a:solidFill>
                  <a:srgbClr val="000099"/>
                </a:solidFill>
                <a:latin typeface="Arial" charset="0"/>
                <a:cs typeface="Arial" charset="0"/>
              </a:rPr>
              <a:t>Boosting</a:t>
            </a:r>
          </a:p>
        </p:txBody>
      </p:sp>
      <p:sp>
        <p:nvSpPr>
          <p:cNvPr id="112" name="Text Box 48"/>
          <p:cNvSpPr txBox="1">
            <a:spLocks noChangeArrowheads="1"/>
          </p:cNvSpPr>
          <p:nvPr/>
        </p:nvSpPr>
        <p:spPr bwMode="auto">
          <a:xfrm>
            <a:off x="3627438" y="5176838"/>
            <a:ext cx="2744787" cy="915987"/>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0099"/>
                </a:solidFill>
                <a:latin typeface="Arial" charset="0"/>
                <a:cs typeface="Arial" charset="0"/>
              </a:rPr>
              <a:t>Viola, Jones 2001, Torralba et al. 2004, Opelt et al. 2006,…</a:t>
            </a:r>
          </a:p>
        </p:txBody>
      </p:sp>
      <p:sp>
        <p:nvSpPr>
          <p:cNvPr id="49" name="Slide Number Placeholder 48"/>
          <p:cNvSpPr>
            <a:spLocks noGrp="1"/>
          </p:cNvSpPr>
          <p:nvPr>
            <p:ph type="sldNum" sz="quarter" idx="12"/>
          </p:nvPr>
        </p:nvSpPr>
        <p:spPr/>
        <p:txBody>
          <a:bodyPr/>
          <a:lstStyle/>
          <a:p>
            <a:fld id="{B6F15528-21DE-4FAA-801E-634DDDAF4B2B}" type="slidenum">
              <a:rPr lang="en-US" smtClean="0"/>
              <a:pPr/>
              <a:t>18</a:t>
            </a:fld>
            <a:endParaRPr lang="en-US"/>
          </a:p>
        </p:txBody>
      </p:sp>
    </p:spTree>
    <p:extLst>
      <p:ext uri="{BB962C8B-B14F-4D97-AF65-F5344CB8AC3E}">
        <p14:creationId xmlns:p14="http://schemas.microsoft.com/office/powerpoint/2010/main" val="17797991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Outline</a:t>
            </a:r>
            <a:endParaRPr lang="en-US" dirty="0">
              <a:latin typeface="Arial" pitchFamily="34" charset="0"/>
              <a:cs typeface="Arial" pitchFamily="34" charset="0"/>
            </a:endParaRPr>
          </a:p>
        </p:txBody>
      </p:sp>
      <p:sp>
        <p:nvSpPr>
          <p:cNvPr id="3" name="Content Placeholder 2"/>
          <p:cNvSpPr>
            <a:spLocks noGrp="1"/>
          </p:cNvSpPr>
          <p:nvPr>
            <p:ph idx="1"/>
          </p:nvPr>
        </p:nvSpPr>
        <p:spPr>
          <a:xfrm>
            <a:off x="323528" y="1412776"/>
            <a:ext cx="8589132" cy="5033156"/>
          </a:xfrm>
        </p:spPr>
        <p:txBody>
          <a:bodyPr>
            <a:normAutofit/>
          </a:bodyPr>
          <a:lstStyle/>
          <a:p>
            <a:pPr>
              <a:lnSpc>
                <a:spcPct val="110000"/>
              </a:lnSpc>
              <a:spcAft>
                <a:spcPts val="600"/>
              </a:spcAft>
            </a:pPr>
            <a:r>
              <a:rPr lang="en-US" b="1" dirty="0" smtClean="0">
                <a:latin typeface="Arial" pitchFamily="34" charset="0"/>
                <a:cs typeface="Arial" pitchFamily="34" charset="0"/>
              </a:rPr>
              <a:t>Last time: </a:t>
            </a:r>
            <a:r>
              <a:rPr lang="en-US" dirty="0" smtClean="0">
                <a:latin typeface="Arial" pitchFamily="34" charset="0"/>
                <a:cs typeface="Arial" pitchFamily="34" charset="0"/>
              </a:rPr>
              <a:t>window-based generic object detection</a:t>
            </a:r>
          </a:p>
          <a:p>
            <a:pPr lvl="1">
              <a:lnSpc>
                <a:spcPct val="110000"/>
              </a:lnSpc>
              <a:spcAft>
                <a:spcPts val="600"/>
              </a:spcAft>
            </a:pPr>
            <a:r>
              <a:rPr lang="en-US" dirty="0" smtClean="0">
                <a:latin typeface="Arial" pitchFamily="34" charset="0"/>
                <a:cs typeface="Arial" pitchFamily="34" charset="0"/>
              </a:rPr>
              <a:t>basic pipeline</a:t>
            </a:r>
          </a:p>
          <a:p>
            <a:pPr lvl="1">
              <a:lnSpc>
                <a:spcPct val="110000"/>
              </a:lnSpc>
              <a:spcAft>
                <a:spcPts val="600"/>
              </a:spcAft>
            </a:pPr>
            <a:r>
              <a:rPr lang="en-US" dirty="0" smtClean="0">
                <a:latin typeface="Arial" pitchFamily="34" charset="0"/>
                <a:cs typeface="Arial" pitchFamily="34" charset="0"/>
              </a:rPr>
              <a:t>face detection with boosting as case study</a:t>
            </a:r>
          </a:p>
          <a:p>
            <a:pPr>
              <a:lnSpc>
                <a:spcPct val="110000"/>
              </a:lnSpc>
              <a:spcAft>
                <a:spcPts val="600"/>
              </a:spcAft>
            </a:pPr>
            <a:r>
              <a:rPr lang="en-US" b="1" dirty="0" smtClean="0">
                <a:latin typeface="Arial" pitchFamily="34" charset="0"/>
                <a:cs typeface="Arial" pitchFamily="34" charset="0"/>
              </a:rPr>
              <a:t>Today: </a:t>
            </a:r>
            <a:r>
              <a:rPr lang="en-US" dirty="0" smtClean="0">
                <a:latin typeface="Arial" pitchFamily="34" charset="0"/>
                <a:cs typeface="Arial" pitchFamily="34" charset="0"/>
              </a:rPr>
              <a:t>discriminative classifiers for image recognition</a:t>
            </a:r>
          </a:p>
          <a:p>
            <a:pPr lvl="1">
              <a:lnSpc>
                <a:spcPct val="110000"/>
              </a:lnSpc>
              <a:spcAft>
                <a:spcPts val="600"/>
              </a:spcAft>
            </a:pPr>
            <a:r>
              <a:rPr lang="en-US" dirty="0" smtClean="0">
                <a:latin typeface="Arial" pitchFamily="34" charset="0"/>
                <a:cs typeface="Arial" pitchFamily="34" charset="0"/>
              </a:rPr>
              <a:t>nearest neighbors  (+ scene match app)</a:t>
            </a:r>
          </a:p>
          <a:p>
            <a:pPr lvl="1">
              <a:lnSpc>
                <a:spcPct val="110000"/>
              </a:lnSpc>
              <a:spcAft>
                <a:spcPts val="600"/>
              </a:spcAft>
            </a:pPr>
            <a:r>
              <a:rPr lang="en-US" dirty="0">
                <a:latin typeface="Arial" pitchFamily="34" charset="0"/>
                <a:cs typeface="Arial" pitchFamily="34" charset="0"/>
              </a:rPr>
              <a:t>s</a:t>
            </a:r>
            <a:r>
              <a:rPr lang="en-US" dirty="0" smtClean="0">
                <a:latin typeface="Arial" pitchFamily="34" charset="0"/>
                <a:cs typeface="Arial" pitchFamily="34" charset="0"/>
              </a:rPr>
              <a:t>upport vector machines (+ gender, person app)</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19</a:t>
            </a:fld>
            <a:endParaRPr lang="en-US"/>
          </a:p>
        </p:txBody>
      </p:sp>
    </p:spTree>
    <p:extLst>
      <p:ext uri="{BB962C8B-B14F-4D97-AF65-F5344CB8AC3E}">
        <p14:creationId xmlns:p14="http://schemas.microsoft.com/office/powerpoint/2010/main" val="4328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Outline</a:t>
            </a:r>
            <a:endParaRPr lang="en-US" dirty="0">
              <a:latin typeface="Arial" pitchFamily="34" charset="0"/>
              <a:cs typeface="Arial" pitchFamily="34" charset="0"/>
            </a:endParaRPr>
          </a:p>
        </p:txBody>
      </p:sp>
      <p:sp>
        <p:nvSpPr>
          <p:cNvPr id="3" name="Content Placeholder 2"/>
          <p:cNvSpPr>
            <a:spLocks noGrp="1"/>
          </p:cNvSpPr>
          <p:nvPr>
            <p:ph idx="1"/>
          </p:nvPr>
        </p:nvSpPr>
        <p:spPr>
          <a:xfrm>
            <a:off x="323528" y="1412776"/>
            <a:ext cx="8589132" cy="5033156"/>
          </a:xfrm>
        </p:spPr>
        <p:txBody>
          <a:bodyPr>
            <a:normAutofit/>
          </a:bodyPr>
          <a:lstStyle/>
          <a:p>
            <a:pPr>
              <a:lnSpc>
                <a:spcPct val="110000"/>
              </a:lnSpc>
              <a:spcAft>
                <a:spcPts val="600"/>
              </a:spcAft>
            </a:pPr>
            <a:r>
              <a:rPr lang="en-US" b="1" dirty="0" smtClean="0">
                <a:latin typeface="Arial" pitchFamily="34" charset="0"/>
                <a:cs typeface="Arial" pitchFamily="34" charset="0"/>
              </a:rPr>
              <a:t>Last time: </a:t>
            </a:r>
            <a:r>
              <a:rPr lang="en-US" dirty="0" smtClean="0">
                <a:latin typeface="Arial" pitchFamily="34" charset="0"/>
                <a:cs typeface="Arial" pitchFamily="34" charset="0"/>
              </a:rPr>
              <a:t>window-based generic object detection</a:t>
            </a:r>
          </a:p>
          <a:p>
            <a:pPr lvl="1">
              <a:lnSpc>
                <a:spcPct val="110000"/>
              </a:lnSpc>
              <a:spcAft>
                <a:spcPts val="600"/>
              </a:spcAft>
            </a:pPr>
            <a:r>
              <a:rPr lang="en-US" dirty="0" smtClean="0">
                <a:latin typeface="Arial" pitchFamily="34" charset="0"/>
                <a:cs typeface="Arial" pitchFamily="34" charset="0"/>
              </a:rPr>
              <a:t>basic pipeline</a:t>
            </a:r>
          </a:p>
          <a:p>
            <a:pPr lvl="1">
              <a:lnSpc>
                <a:spcPct val="110000"/>
              </a:lnSpc>
              <a:spcAft>
                <a:spcPts val="600"/>
              </a:spcAft>
            </a:pPr>
            <a:r>
              <a:rPr lang="en-US" dirty="0" smtClean="0">
                <a:latin typeface="Arial" pitchFamily="34" charset="0"/>
                <a:cs typeface="Arial" pitchFamily="34" charset="0"/>
              </a:rPr>
              <a:t>face detection with boosting as case study</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4328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685800" y="152400"/>
            <a:ext cx="7772400" cy="990600"/>
          </a:xfrm>
        </p:spPr>
        <p:txBody>
          <a:bodyPr/>
          <a:lstStyle/>
          <a:p>
            <a:r>
              <a:rPr lang="en-US" sz="3800" b="0" dirty="0">
                <a:solidFill>
                  <a:schemeClr val="tx1"/>
                </a:solidFill>
                <a:latin typeface="Arial" pitchFamily="34" charset="0"/>
                <a:cs typeface="Arial" pitchFamily="34" charset="0"/>
              </a:rPr>
              <a:t>Nearest Neighbor </a:t>
            </a:r>
            <a:r>
              <a:rPr lang="en-US" sz="3800" b="0" dirty="0" smtClean="0">
                <a:solidFill>
                  <a:schemeClr val="tx1"/>
                </a:solidFill>
                <a:latin typeface="Arial" pitchFamily="34" charset="0"/>
                <a:cs typeface="Arial" pitchFamily="34" charset="0"/>
              </a:rPr>
              <a:t>classification</a:t>
            </a:r>
            <a:endParaRPr lang="en-US" sz="3800" b="0" dirty="0">
              <a:solidFill>
                <a:schemeClr val="tx1"/>
              </a:solidFill>
              <a:latin typeface="Arial" pitchFamily="34" charset="0"/>
              <a:cs typeface="Arial" pitchFamily="34" charset="0"/>
            </a:endParaRPr>
          </a:p>
        </p:txBody>
      </p:sp>
      <p:sp>
        <p:nvSpPr>
          <p:cNvPr id="914435" name="Rectangle 3"/>
          <p:cNvSpPr>
            <a:spLocks noGrp="1" noChangeArrowheads="1"/>
          </p:cNvSpPr>
          <p:nvPr>
            <p:ph idx="1"/>
          </p:nvPr>
        </p:nvSpPr>
        <p:spPr>
          <a:xfrm>
            <a:off x="685800" y="1219200"/>
            <a:ext cx="7772400" cy="4724400"/>
          </a:xfrm>
        </p:spPr>
        <p:txBody>
          <a:bodyPr/>
          <a:lstStyle/>
          <a:p>
            <a:r>
              <a:rPr lang="en-US" dirty="0">
                <a:latin typeface="Arial" pitchFamily="34" charset="0"/>
                <a:cs typeface="Arial" pitchFamily="34" charset="0"/>
              </a:rPr>
              <a:t>Assign label of nearest training data point to each test data point </a:t>
            </a:r>
          </a:p>
        </p:txBody>
      </p:sp>
      <p:pic>
        <p:nvPicPr>
          <p:cNvPr id="914436" name="Picture 4"/>
          <p:cNvPicPr>
            <a:picLocks noChangeAspect="1" noChangeArrowheads="1"/>
          </p:cNvPicPr>
          <p:nvPr/>
        </p:nvPicPr>
        <p:blipFill>
          <a:blip r:embed="rId3"/>
          <a:srcRect r="51339"/>
          <a:stretch>
            <a:fillRect/>
          </a:stretch>
        </p:blipFill>
        <p:spPr bwMode="auto">
          <a:xfrm>
            <a:off x="3200400" y="1981200"/>
            <a:ext cx="2740025" cy="3073400"/>
          </a:xfrm>
          <a:prstGeom prst="rect">
            <a:avLst/>
          </a:prstGeom>
          <a:noFill/>
          <a:ln w="9525">
            <a:noFill/>
            <a:miter lim="800000"/>
            <a:headEnd/>
            <a:tailEnd/>
          </a:ln>
          <a:effectLst/>
        </p:spPr>
      </p:pic>
      <p:sp>
        <p:nvSpPr>
          <p:cNvPr id="914437" name="Text Box 5"/>
          <p:cNvSpPr txBox="1">
            <a:spLocks noChangeArrowheads="1"/>
          </p:cNvSpPr>
          <p:nvPr/>
        </p:nvSpPr>
        <p:spPr bwMode="auto">
          <a:xfrm>
            <a:off x="2362200" y="5622925"/>
            <a:ext cx="4367213" cy="701675"/>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000" dirty="0" err="1">
                <a:solidFill>
                  <a:srgbClr val="000000"/>
                </a:solidFill>
                <a:latin typeface="Tahoma" pitchFamily="34" charset="0"/>
                <a:cs typeface="Arial" pitchFamily="34" charset="0"/>
              </a:rPr>
              <a:t>Voronoi</a:t>
            </a:r>
            <a:r>
              <a:rPr lang="en-US" sz="2000" dirty="0">
                <a:solidFill>
                  <a:srgbClr val="000000"/>
                </a:solidFill>
                <a:latin typeface="Tahoma" pitchFamily="34" charset="0"/>
                <a:cs typeface="Arial" pitchFamily="34" charset="0"/>
              </a:rPr>
              <a:t> partitioning of feature space </a:t>
            </a:r>
          </a:p>
          <a:p>
            <a:pPr algn="ctr" fontAlgn="base">
              <a:spcBef>
                <a:spcPct val="0"/>
              </a:spcBef>
              <a:spcAft>
                <a:spcPct val="0"/>
              </a:spcAft>
            </a:pPr>
            <a:r>
              <a:rPr lang="en-US" sz="2000" dirty="0">
                <a:solidFill>
                  <a:srgbClr val="000000"/>
                </a:solidFill>
                <a:latin typeface="Tahoma" pitchFamily="34" charset="0"/>
                <a:cs typeface="Arial" pitchFamily="34" charset="0"/>
              </a:rPr>
              <a:t>for </a:t>
            </a:r>
            <a:r>
              <a:rPr lang="en-US" sz="2000" dirty="0" smtClean="0">
                <a:solidFill>
                  <a:srgbClr val="000000"/>
                </a:solidFill>
                <a:latin typeface="Tahoma" pitchFamily="34" charset="0"/>
                <a:cs typeface="Arial" pitchFamily="34" charset="0"/>
              </a:rPr>
              <a:t>2-category 2D data</a:t>
            </a:r>
            <a:endParaRPr lang="en-US" sz="2000" dirty="0">
              <a:solidFill>
                <a:srgbClr val="000000"/>
              </a:solidFill>
              <a:latin typeface="Tahoma" pitchFamily="34" charset="0"/>
              <a:cs typeface="Arial" pitchFamily="34" charset="0"/>
            </a:endParaRPr>
          </a:p>
        </p:txBody>
      </p:sp>
      <p:sp>
        <p:nvSpPr>
          <p:cNvPr id="914438" name="Text Box 6"/>
          <p:cNvSpPr txBox="1">
            <a:spLocks noChangeArrowheads="1"/>
          </p:cNvSpPr>
          <p:nvPr/>
        </p:nvSpPr>
        <p:spPr bwMode="auto">
          <a:xfrm>
            <a:off x="3279549" y="5013325"/>
            <a:ext cx="1297215" cy="276999"/>
          </a:xfrm>
          <a:prstGeom prst="rect">
            <a:avLst/>
          </a:prstGeom>
          <a:solidFill>
            <a:schemeClr val="bg1"/>
          </a:solidFill>
          <a:ln w="9525">
            <a:noFill/>
            <a:miter lim="800000"/>
            <a:headEnd/>
            <a:tailEnd/>
          </a:ln>
          <a:effectLst/>
        </p:spPr>
        <p:txBody>
          <a:bodyPr wrap="none">
            <a:spAutoFit/>
          </a:bodyPr>
          <a:lstStyle/>
          <a:p>
            <a:pPr algn="r" fontAlgn="base">
              <a:spcBef>
                <a:spcPct val="0"/>
              </a:spcBef>
              <a:spcAft>
                <a:spcPct val="0"/>
              </a:spcAft>
            </a:pPr>
            <a:r>
              <a:rPr lang="en-US" sz="1200">
                <a:solidFill>
                  <a:srgbClr val="000000"/>
                </a:solidFill>
                <a:latin typeface="Tahoma" pitchFamily="34" charset="0"/>
                <a:cs typeface="Arial" pitchFamily="34" charset="0"/>
              </a:rPr>
              <a:t>from Duda </a:t>
            </a:r>
            <a:r>
              <a:rPr lang="en-US" sz="1200" i="1">
                <a:solidFill>
                  <a:srgbClr val="000000"/>
                </a:solidFill>
                <a:latin typeface="Tahoma" pitchFamily="34" charset="0"/>
                <a:cs typeface="Arial" pitchFamily="34" charset="0"/>
              </a:rPr>
              <a:t>et al.</a:t>
            </a:r>
          </a:p>
        </p:txBody>
      </p:sp>
      <p:sp>
        <p:nvSpPr>
          <p:cNvPr id="8" name="TextBox 7"/>
          <p:cNvSpPr txBox="1"/>
          <p:nvPr/>
        </p:nvSpPr>
        <p:spPr>
          <a:xfrm>
            <a:off x="76200" y="2651125"/>
            <a:ext cx="3581400" cy="769441"/>
          </a:xfrm>
          <a:prstGeom prst="rect">
            <a:avLst/>
          </a:prstGeom>
          <a:noFill/>
        </p:spPr>
        <p:txBody>
          <a:bodyPr wrap="square" rtlCol="0">
            <a:spAutoFit/>
          </a:bodyPr>
          <a:lstStyle/>
          <a:p>
            <a:r>
              <a:rPr lang="en-US" sz="2200" dirty="0" smtClean="0">
                <a:solidFill>
                  <a:srgbClr val="000000"/>
                </a:solidFill>
              </a:rPr>
              <a:t>Black = negative</a:t>
            </a:r>
          </a:p>
          <a:p>
            <a:r>
              <a:rPr lang="en-US" sz="2200" dirty="0" smtClean="0">
                <a:solidFill>
                  <a:srgbClr val="FF0000"/>
                </a:solidFill>
              </a:rPr>
              <a:t>Red = positive</a:t>
            </a:r>
            <a:endParaRPr lang="en-US" sz="2200" dirty="0">
              <a:solidFill>
                <a:srgbClr val="FF0000"/>
              </a:solidFill>
            </a:endParaRPr>
          </a:p>
        </p:txBody>
      </p:sp>
      <p:sp>
        <p:nvSpPr>
          <p:cNvPr id="9" name="Oval 8"/>
          <p:cNvSpPr/>
          <p:nvPr/>
        </p:nvSpPr>
        <p:spPr bwMode="auto">
          <a:xfrm>
            <a:off x="4191000" y="2727325"/>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latin typeface="Arial" pitchFamily="34" charset="0"/>
              <a:cs typeface="Arial" pitchFamily="34" charset="0"/>
            </a:endParaRPr>
          </a:p>
        </p:txBody>
      </p:sp>
      <p:sp>
        <p:nvSpPr>
          <p:cNvPr id="10" name="TextBox 9"/>
          <p:cNvSpPr txBox="1"/>
          <p:nvPr/>
        </p:nvSpPr>
        <p:spPr>
          <a:xfrm>
            <a:off x="6172200" y="2753638"/>
            <a:ext cx="2667000" cy="430887"/>
          </a:xfrm>
          <a:prstGeom prst="rect">
            <a:avLst/>
          </a:prstGeom>
          <a:noFill/>
        </p:spPr>
        <p:txBody>
          <a:bodyPr wrap="square" rtlCol="0">
            <a:spAutoFit/>
          </a:bodyPr>
          <a:lstStyle/>
          <a:p>
            <a:r>
              <a:rPr lang="en-US" sz="2200" dirty="0" smtClean="0">
                <a:solidFill>
                  <a:srgbClr val="000000"/>
                </a:solidFill>
                <a:latin typeface="Arial" pitchFamily="34" charset="0"/>
                <a:cs typeface="Arial" pitchFamily="34" charset="0"/>
              </a:rPr>
              <a:t>Novel test example</a:t>
            </a:r>
            <a:endParaRPr lang="en-US" sz="2200" dirty="0">
              <a:solidFill>
                <a:srgbClr val="000000"/>
              </a:solidFill>
              <a:latin typeface="Arial" pitchFamily="34" charset="0"/>
              <a:cs typeface="Arial" pitchFamily="34" charset="0"/>
            </a:endParaRPr>
          </a:p>
        </p:txBody>
      </p:sp>
      <p:cxnSp>
        <p:nvCxnSpPr>
          <p:cNvPr id="12" name="Straight Arrow Connector 11"/>
          <p:cNvCxnSpPr>
            <a:stCxn id="10" idx="1"/>
          </p:cNvCxnSpPr>
          <p:nvPr/>
        </p:nvCxnSpPr>
        <p:spPr bwMode="auto">
          <a:xfrm rot="10800000">
            <a:off x="4343400" y="2829838"/>
            <a:ext cx="1828800" cy="13924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3" name="TextBox 12"/>
          <p:cNvSpPr txBox="1"/>
          <p:nvPr/>
        </p:nvSpPr>
        <p:spPr>
          <a:xfrm>
            <a:off x="6172200" y="3413125"/>
            <a:ext cx="2438400" cy="1785104"/>
          </a:xfrm>
          <a:prstGeom prst="rect">
            <a:avLst/>
          </a:prstGeom>
          <a:noFill/>
        </p:spPr>
        <p:txBody>
          <a:bodyPr wrap="square" rtlCol="0">
            <a:spAutoFit/>
          </a:bodyPr>
          <a:lstStyle/>
          <a:p>
            <a:r>
              <a:rPr lang="en-US" sz="2200" dirty="0" smtClean="0">
                <a:solidFill>
                  <a:srgbClr val="000000"/>
                </a:solidFill>
                <a:latin typeface="Arial" pitchFamily="34" charset="0"/>
                <a:cs typeface="Arial" pitchFamily="34" charset="0"/>
              </a:rPr>
              <a:t>Closest to a </a:t>
            </a:r>
            <a:r>
              <a:rPr lang="en-US" sz="2200" dirty="0" smtClean="0">
                <a:solidFill>
                  <a:srgbClr val="FF0000"/>
                </a:solidFill>
                <a:latin typeface="Arial" pitchFamily="34" charset="0"/>
                <a:cs typeface="Arial" pitchFamily="34" charset="0"/>
              </a:rPr>
              <a:t>positive</a:t>
            </a:r>
            <a:r>
              <a:rPr lang="en-US" sz="2200" dirty="0" smtClean="0">
                <a:solidFill>
                  <a:srgbClr val="000000"/>
                </a:solidFill>
                <a:latin typeface="Arial" pitchFamily="34" charset="0"/>
                <a:cs typeface="Arial" pitchFamily="34" charset="0"/>
              </a:rPr>
              <a:t> example from the training set, so classify it as positive.</a:t>
            </a:r>
            <a:endParaRPr lang="en-US" sz="2200" dirty="0">
              <a:solidFill>
                <a:srgbClr val="000000"/>
              </a:solidFill>
              <a:latin typeface="Arial" pitchFamily="34" charset="0"/>
              <a:cs typeface="Arial" pitchFamily="34" charset="0"/>
            </a:endParaRPr>
          </a:p>
        </p:txBody>
      </p:sp>
      <p:sp>
        <p:nvSpPr>
          <p:cNvPr id="14" name="Slide Number Placeholder 13"/>
          <p:cNvSpPr>
            <a:spLocks noGrp="1"/>
          </p:cNvSpPr>
          <p:nvPr>
            <p:ph type="sldNum" sz="quarter" idx="11"/>
          </p:nvPr>
        </p:nvSpPr>
        <p:spPr/>
        <p:txBody>
          <a:bodyPr/>
          <a:lstStyle/>
          <a:p>
            <a:pPr eaLnBrk="0" fontAlgn="base" hangingPunct="0">
              <a:spcBef>
                <a:spcPct val="0"/>
              </a:spcBef>
              <a:spcAft>
                <a:spcPct val="0"/>
              </a:spcAft>
            </a:pPr>
            <a:fld id="{BE566EFA-554B-418F-ADD1-DB9C5AB14B09}" type="slidenum">
              <a:rPr lang="en-US" smtClean="0">
                <a:solidFill>
                  <a:srgbClr val="000000"/>
                </a:solidFill>
                <a:cs typeface="Arial" pitchFamily="34" charset="0"/>
              </a:rPr>
              <a:pPr eaLnBrk="0" fontAlgn="base" hangingPunct="0">
                <a:spcBef>
                  <a:spcPct val="0"/>
                </a:spcBef>
                <a:spcAft>
                  <a:spcPct val="0"/>
                </a:spcAft>
              </a:pPr>
              <a:t>20</a:t>
            </a:fld>
            <a:endParaRPr lang="en-US">
              <a:solidFill>
                <a:srgbClr val="000000"/>
              </a:solidFill>
              <a:cs typeface="Arial" pitchFamily="34" charset="0"/>
            </a:endParaRPr>
          </a:p>
        </p:txBody>
      </p:sp>
    </p:spTree>
    <p:extLst>
      <p:ext uri="{BB962C8B-B14F-4D97-AF65-F5344CB8AC3E}">
        <p14:creationId xmlns:p14="http://schemas.microsoft.com/office/powerpoint/2010/main" val="8172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9" name="Rectangle 3"/>
          <p:cNvSpPr>
            <a:spLocks noChangeArrowheads="1"/>
          </p:cNvSpPr>
          <p:nvPr/>
        </p:nvSpPr>
        <p:spPr bwMode="auto">
          <a:xfrm>
            <a:off x="381000" y="304800"/>
            <a:ext cx="8382000" cy="533400"/>
          </a:xfrm>
          <a:prstGeom prst="rect">
            <a:avLst/>
          </a:prstGeom>
          <a:noFill/>
          <a:ln w="9525">
            <a:noFill/>
            <a:miter lim="800000"/>
            <a:headEnd/>
            <a:tailEnd/>
          </a:ln>
          <a:effectLst/>
        </p:spPr>
        <p:txBody>
          <a:bodyPr anchor="ctr"/>
          <a:lstStyle/>
          <a:p>
            <a:pPr algn="ctr" fontAlgn="base">
              <a:spcBef>
                <a:spcPct val="0"/>
              </a:spcBef>
              <a:spcAft>
                <a:spcPct val="0"/>
              </a:spcAft>
            </a:pPr>
            <a:r>
              <a:rPr lang="en-US" sz="3800" dirty="0">
                <a:solidFill>
                  <a:srgbClr val="000000"/>
                </a:solidFill>
                <a:latin typeface="Arial" pitchFamily="34" charset="0"/>
                <a:cs typeface="Arial" pitchFamily="34" charset="0"/>
              </a:rPr>
              <a:t>K-Nearest </a:t>
            </a:r>
            <a:r>
              <a:rPr lang="en-US" sz="3800" dirty="0" smtClean="0">
                <a:solidFill>
                  <a:srgbClr val="000000"/>
                </a:solidFill>
                <a:latin typeface="Arial" pitchFamily="34" charset="0"/>
                <a:cs typeface="Arial" pitchFamily="34" charset="0"/>
              </a:rPr>
              <a:t>Neighbors classification</a:t>
            </a:r>
            <a:endParaRPr lang="en-US" sz="3800" dirty="0">
              <a:solidFill>
                <a:srgbClr val="000000"/>
              </a:solidFill>
              <a:latin typeface="Arial" pitchFamily="34" charset="0"/>
              <a:cs typeface="Arial" pitchFamily="34" charset="0"/>
            </a:endParaRPr>
          </a:p>
        </p:txBody>
      </p:sp>
      <p:pic>
        <p:nvPicPr>
          <p:cNvPr id="915460" name="Picture 4" descr="duda_4"/>
          <p:cNvPicPr>
            <a:picLocks noChangeAspect="1" noChangeArrowheads="1"/>
          </p:cNvPicPr>
          <p:nvPr/>
        </p:nvPicPr>
        <p:blipFill>
          <a:blip r:embed="rId3"/>
          <a:srcRect l="25735" r="25735" b="27457"/>
          <a:stretch>
            <a:fillRect/>
          </a:stretch>
        </p:blipFill>
        <p:spPr bwMode="auto">
          <a:xfrm>
            <a:off x="2057400" y="2286000"/>
            <a:ext cx="4191000" cy="3967163"/>
          </a:xfrm>
          <a:prstGeom prst="rect">
            <a:avLst/>
          </a:prstGeom>
          <a:noFill/>
        </p:spPr>
      </p:pic>
      <p:sp>
        <p:nvSpPr>
          <p:cNvPr id="915463" name="Text Box 7"/>
          <p:cNvSpPr txBox="1">
            <a:spLocks noChangeArrowheads="1"/>
          </p:cNvSpPr>
          <p:nvPr/>
        </p:nvSpPr>
        <p:spPr bwMode="auto">
          <a:xfrm>
            <a:off x="4876800" y="2574925"/>
            <a:ext cx="852488" cy="45720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400">
                <a:solidFill>
                  <a:srgbClr val="000000"/>
                </a:solidFill>
                <a:latin typeface="cmmi10" pitchFamily="34" charset="0"/>
                <a:cs typeface="Arial" pitchFamily="34" charset="0"/>
              </a:rPr>
              <a:t>k</a:t>
            </a:r>
            <a:r>
              <a:rPr lang="en-US" sz="2400">
                <a:solidFill>
                  <a:srgbClr val="000000"/>
                </a:solidFill>
                <a:latin typeface="cmr10" pitchFamily="34" charset="0"/>
                <a:cs typeface="Arial" pitchFamily="34" charset="0"/>
              </a:rPr>
              <a:t> = 5</a:t>
            </a:r>
          </a:p>
        </p:txBody>
      </p:sp>
      <p:sp>
        <p:nvSpPr>
          <p:cNvPr id="915465" name="Text Box 9"/>
          <p:cNvSpPr txBox="1">
            <a:spLocks noChangeArrowheads="1"/>
          </p:cNvSpPr>
          <p:nvPr/>
        </p:nvSpPr>
        <p:spPr bwMode="auto">
          <a:xfrm>
            <a:off x="7835900" y="6583362"/>
            <a:ext cx="1308100" cy="274638"/>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1200">
                <a:solidFill>
                  <a:srgbClr val="000000"/>
                </a:solidFill>
                <a:latin typeface="Arial" pitchFamily="34" charset="0"/>
                <a:cs typeface="Arial" pitchFamily="34" charset="0"/>
              </a:rPr>
              <a:t>Source: D. Lowe</a:t>
            </a:r>
          </a:p>
        </p:txBody>
      </p:sp>
      <p:sp>
        <p:nvSpPr>
          <p:cNvPr id="915458" name="Rectangle 2"/>
          <p:cNvSpPr>
            <a:spLocks noGrp="1" noChangeArrowheads="1"/>
          </p:cNvSpPr>
          <p:nvPr>
            <p:ph type="body" idx="1"/>
          </p:nvPr>
        </p:nvSpPr>
        <p:spPr>
          <a:xfrm>
            <a:off x="304800" y="1266825"/>
            <a:ext cx="8610600" cy="1704975"/>
          </a:xfrm>
        </p:spPr>
        <p:txBody>
          <a:bodyPr/>
          <a:lstStyle/>
          <a:p>
            <a:pPr>
              <a:lnSpc>
                <a:spcPct val="90000"/>
              </a:lnSpc>
            </a:pPr>
            <a:r>
              <a:rPr lang="en-US" dirty="0">
                <a:latin typeface="Arial" pitchFamily="34" charset="0"/>
                <a:cs typeface="Arial" pitchFamily="34" charset="0"/>
              </a:rPr>
              <a:t>For a new point, find the k closest points from training data</a:t>
            </a:r>
          </a:p>
          <a:p>
            <a:pPr>
              <a:lnSpc>
                <a:spcPct val="90000"/>
              </a:lnSpc>
            </a:pPr>
            <a:r>
              <a:rPr lang="en-US" dirty="0">
                <a:latin typeface="Arial" pitchFamily="34" charset="0"/>
                <a:cs typeface="Arial" pitchFamily="34" charset="0"/>
              </a:rPr>
              <a:t>Labels of the k points “vote” to </a:t>
            </a:r>
            <a:r>
              <a:rPr lang="en-US" dirty="0" smtClean="0">
                <a:latin typeface="Arial" pitchFamily="34" charset="0"/>
                <a:cs typeface="Arial" pitchFamily="34" charset="0"/>
              </a:rPr>
              <a:t>classify</a:t>
            </a:r>
            <a:endParaRPr lang="en-US" dirty="0">
              <a:latin typeface="Arial" pitchFamily="34" charset="0"/>
              <a:cs typeface="Arial" pitchFamily="34" charset="0"/>
            </a:endParaRPr>
          </a:p>
        </p:txBody>
      </p:sp>
      <p:sp>
        <p:nvSpPr>
          <p:cNvPr id="7" name="TextBox 6"/>
          <p:cNvSpPr txBox="1"/>
          <p:nvPr/>
        </p:nvSpPr>
        <p:spPr>
          <a:xfrm>
            <a:off x="5791200" y="3124200"/>
            <a:ext cx="3581400" cy="1446550"/>
          </a:xfrm>
          <a:prstGeom prst="rect">
            <a:avLst/>
          </a:prstGeom>
          <a:noFill/>
        </p:spPr>
        <p:txBody>
          <a:bodyPr wrap="square" rtlCol="0">
            <a:spAutoFit/>
          </a:bodyPr>
          <a:lstStyle/>
          <a:p>
            <a:r>
              <a:rPr lang="en-US" sz="2200" dirty="0" smtClean="0">
                <a:solidFill>
                  <a:srgbClr val="000000"/>
                </a:solidFill>
                <a:latin typeface="Arial" pitchFamily="34" charset="0"/>
                <a:cs typeface="Arial" pitchFamily="34" charset="0"/>
              </a:rPr>
              <a:t>If query lands here, the 5 NN consist of 3 negatives and 2 positives, so we classify it as negative.</a:t>
            </a:r>
            <a:endParaRPr lang="en-US" sz="2200" dirty="0">
              <a:solidFill>
                <a:srgbClr val="000000"/>
              </a:solidFill>
              <a:latin typeface="Arial" pitchFamily="34" charset="0"/>
              <a:cs typeface="Arial" pitchFamily="34" charset="0"/>
            </a:endParaRPr>
          </a:p>
        </p:txBody>
      </p:sp>
      <p:sp>
        <p:nvSpPr>
          <p:cNvPr id="8" name="TextBox 7"/>
          <p:cNvSpPr txBox="1"/>
          <p:nvPr/>
        </p:nvSpPr>
        <p:spPr>
          <a:xfrm>
            <a:off x="0" y="3048000"/>
            <a:ext cx="3581400" cy="769441"/>
          </a:xfrm>
          <a:prstGeom prst="rect">
            <a:avLst/>
          </a:prstGeom>
          <a:noFill/>
        </p:spPr>
        <p:txBody>
          <a:bodyPr wrap="square" rtlCol="0">
            <a:spAutoFit/>
          </a:bodyPr>
          <a:lstStyle/>
          <a:p>
            <a:r>
              <a:rPr lang="en-US" sz="2200" dirty="0" smtClean="0">
                <a:solidFill>
                  <a:srgbClr val="000000"/>
                </a:solidFill>
              </a:rPr>
              <a:t>Black = negative</a:t>
            </a:r>
          </a:p>
          <a:p>
            <a:r>
              <a:rPr lang="en-US" sz="2200" dirty="0" smtClean="0">
                <a:solidFill>
                  <a:srgbClr val="FF0000"/>
                </a:solidFill>
              </a:rPr>
              <a:t>Red = positive</a:t>
            </a:r>
            <a:endParaRPr lang="en-US" sz="2200" dirty="0">
              <a:solidFill>
                <a:srgbClr val="FF0000"/>
              </a:solidFill>
            </a:endParaRPr>
          </a:p>
        </p:txBody>
      </p:sp>
      <p:sp>
        <p:nvSpPr>
          <p:cNvPr id="9" name="Slide Number Placeholder 8"/>
          <p:cNvSpPr>
            <a:spLocks noGrp="1"/>
          </p:cNvSpPr>
          <p:nvPr>
            <p:ph type="sldNum" sz="quarter" idx="11"/>
          </p:nvPr>
        </p:nvSpPr>
        <p:spPr/>
        <p:txBody>
          <a:bodyPr/>
          <a:lstStyle/>
          <a:p>
            <a:pPr eaLnBrk="0" fontAlgn="base" hangingPunct="0">
              <a:spcBef>
                <a:spcPct val="0"/>
              </a:spcBef>
              <a:spcAft>
                <a:spcPct val="0"/>
              </a:spcAft>
            </a:pPr>
            <a:fld id="{BE566EFA-554B-418F-ADD1-DB9C5AB14B09}" type="slidenum">
              <a:rPr lang="en-US" smtClean="0">
                <a:solidFill>
                  <a:srgbClr val="000000"/>
                </a:solidFill>
                <a:cs typeface="Arial" pitchFamily="34" charset="0"/>
              </a:rPr>
              <a:pPr eaLnBrk="0" fontAlgn="base" hangingPunct="0">
                <a:spcBef>
                  <a:spcPct val="0"/>
                </a:spcBef>
                <a:spcAft>
                  <a:spcPct val="0"/>
                </a:spcAft>
              </a:pPr>
              <a:t>21</a:t>
            </a:fld>
            <a:endParaRPr lang="en-US">
              <a:solidFill>
                <a:srgbClr val="000000"/>
              </a:solidFill>
              <a:cs typeface="Arial" pitchFamily="34" charset="0"/>
            </a:endParaRPr>
          </a:p>
        </p:txBody>
      </p:sp>
    </p:spTree>
    <p:extLst>
      <p:ext uri="{BB962C8B-B14F-4D97-AF65-F5344CB8AC3E}">
        <p14:creationId xmlns:p14="http://schemas.microsoft.com/office/powerpoint/2010/main" val="216834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latin typeface="Arial" pitchFamily="34" charset="0"/>
                <a:cs typeface="Arial" pitchFamily="34" charset="0"/>
              </a:rPr>
              <a:t>A nearest neighbor</a:t>
            </a:r>
            <a:br>
              <a:rPr lang="en-US" dirty="0" smtClean="0">
                <a:latin typeface="Arial" pitchFamily="34" charset="0"/>
                <a:cs typeface="Arial" pitchFamily="34" charset="0"/>
              </a:rPr>
            </a:br>
            <a:r>
              <a:rPr lang="en-US" dirty="0" smtClean="0">
                <a:latin typeface="Arial" pitchFamily="34" charset="0"/>
                <a:cs typeface="Arial" pitchFamily="34" charset="0"/>
              </a:rPr>
              <a:t>recognition example</a:t>
            </a:r>
            <a:endParaRPr lang="en-US" dirty="0">
              <a:latin typeface="Arial" pitchFamily="34" charset="0"/>
              <a:cs typeface="Arial" pitchFamily="34" charset="0"/>
            </a:endParaRPr>
          </a:p>
        </p:txBody>
      </p:sp>
      <p:sp>
        <p:nvSpPr>
          <p:cNvPr id="5" name="Subtitle 4"/>
          <p:cNvSpPr>
            <a:spLocks noGrp="1"/>
          </p:cNvSpPr>
          <p:nvPr>
            <p:ph type="subTitle" idx="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22</a:t>
            </a:fld>
            <a:endParaRPr lang="en-US"/>
          </a:p>
        </p:txBody>
      </p:sp>
    </p:spTree>
    <p:extLst>
      <p:ext uri="{BB962C8B-B14F-4D97-AF65-F5344CB8AC3E}">
        <p14:creationId xmlns:p14="http://schemas.microsoft.com/office/powerpoint/2010/main" val="28422460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srcRect l="18095" t="13715" r="46191" b="10857"/>
          <a:stretch>
            <a:fillRect/>
          </a:stretch>
        </p:blipFill>
        <p:spPr bwMode="auto">
          <a:xfrm>
            <a:off x="2506713" y="762000"/>
            <a:ext cx="4130575" cy="5453226"/>
          </a:xfrm>
          <a:prstGeom prst="rect">
            <a:avLst/>
          </a:prstGeom>
          <a:noFill/>
          <a:ln w="9525">
            <a:noFill/>
            <a:miter lim="800000"/>
            <a:headEnd/>
            <a:tailEnd/>
          </a:ln>
        </p:spPr>
      </p:pic>
      <p:sp>
        <p:nvSpPr>
          <p:cNvPr id="3" name="Title 1"/>
          <p:cNvSpPr>
            <a:spLocks noGrp="1"/>
          </p:cNvSpPr>
          <p:nvPr>
            <p:ph type="title"/>
          </p:nvPr>
        </p:nvSpPr>
        <p:spPr>
          <a:xfrm>
            <a:off x="457200" y="76200"/>
            <a:ext cx="8229600" cy="792162"/>
          </a:xfrm>
        </p:spPr>
        <p:txBody>
          <a:bodyPr/>
          <a:lstStyle/>
          <a:p>
            <a:pPr eaLnBrk="1" hangingPunct="1"/>
            <a:r>
              <a:rPr lang="en-US" dirty="0" smtClean="0"/>
              <a:t>Where in the World?</a:t>
            </a:r>
          </a:p>
        </p:txBody>
      </p:sp>
      <p:sp>
        <p:nvSpPr>
          <p:cNvPr id="5" name="TextBox 4"/>
          <p:cNvSpPr txBox="1"/>
          <p:nvPr/>
        </p:nvSpPr>
        <p:spPr>
          <a:xfrm>
            <a:off x="304800" y="6150114"/>
            <a:ext cx="8610600" cy="707886"/>
          </a:xfrm>
          <a:prstGeom prst="rect">
            <a:avLst/>
          </a:prstGeom>
          <a:noFill/>
        </p:spPr>
        <p:txBody>
          <a:bodyPr wrap="square" rtlCol="0">
            <a:spAutoFit/>
          </a:bodyPr>
          <a:lstStyle/>
          <a:p>
            <a:r>
              <a:rPr lang="en-US" sz="2000" dirty="0">
                <a:solidFill>
                  <a:prstClr val="black"/>
                </a:solidFill>
              </a:rPr>
              <a:t>[Hays and Efros. </a:t>
            </a:r>
            <a:r>
              <a:rPr lang="en-US" sz="2000" b="1" dirty="0">
                <a:solidFill>
                  <a:prstClr val="black"/>
                </a:solidFill>
              </a:rPr>
              <a:t>im2gps</a:t>
            </a:r>
            <a:r>
              <a:rPr lang="en-US" sz="2000" dirty="0">
                <a:solidFill>
                  <a:prstClr val="black"/>
                </a:solidFill>
              </a:rPr>
              <a:t>: Estimating  Geographic Information from a Single Image. CVPR 2008.]</a:t>
            </a:r>
          </a:p>
        </p:txBody>
      </p:sp>
      <p:sp>
        <p:nvSpPr>
          <p:cNvPr id="2" name="TextBox 1"/>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23</a:t>
            </a:fld>
            <a:endParaRPr lang="en-US" dirty="0">
              <a:solidFill>
                <a:prstClr val="black">
                  <a:tint val="75000"/>
                </a:prstClr>
              </a:solidFill>
            </a:endParaRPr>
          </a:p>
        </p:txBody>
      </p:sp>
    </p:spTree>
    <p:extLst>
      <p:ext uri="{BB962C8B-B14F-4D97-AF65-F5344CB8AC3E}">
        <p14:creationId xmlns:p14="http://schemas.microsoft.com/office/powerpoint/2010/main" val="528998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noChangeArrowheads="1"/>
          </p:cNvPicPr>
          <p:nvPr/>
        </p:nvPicPr>
        <p:blipFill>
          <a:blip r:embed="rId3" cstate="print"/>
          <a:srcRect l="22858" t="12952" r="15714" b="11620"/>
          <a:stretch>
            <a:fillRect/>
          </a:stretch>
        </p:blipFill>
        <p:spPr bwMode="auto">
          <a:xfrm>
            <a:off x="1147128" y="914400"/>
            <a:ext cx="6849745" cy="5257800"/>
          </a:xfrm>
          <a:prstGeom prst="rect">
            <a:avLst/>
          </a:prstGeom>
          <a:noFill/>
          <a:ln w="9525">
            <a:noFill/>
            <a:miter lim="800000"/>
            <a:headEnd/>
            <a:tailEnd/>
          </a:ln>
        </p:spPr>
      </p:pic>
      <p:sp>
        <p:nvSpPr>
          <p:cNvPr id="6" name="Title 1"/>
          <p:cNvSpPr>
            <a:spLocks noGrp="1"/>
          </p:cNvSpPr>
          <p:nvPr>
            <p:ph type="title"/>
          </p:nvPr>
        </p:nvSpPr>
        <p:spPr>
          <a:xfrm>
            <a:off x="457200" y="76200"/>
            <a:ext cx="8229600" cy="792162"/>
          </a:xfrm>
        </p:spPr>
        <p:txBody>
          <a:bodyPr/>
          <a:lstStyle/>
          <a:p>
            <a:pPr eaLnBrk="1" hangingPunct="1"/>
            <a:r>
              <a:rPr lang="en-US" dirty="0" smtClean="0"/>
              <a:t>Where in the World?</a:t>
            </a:r>
          </a:p>
        </p:txBody>
      </p:sp>
      <p:sp>
        <p:nvSpPr>
          <p:cNvPr id="4" name="TextBox 3"/>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24</a:t>
            </a:fld>
            <a:endParaRPr lang="en-US" dirty="0">
              <a:solidFill>
                <a:prstClr val="black">
                  <a:tint val="75000"/>
                </a:prstClr>
              </a:solidFill>
            </a:endParaRPr>
          </a:p>
        </p:txBody>
      </p:sp>
    </p:spTree>
    <p:extLst>
      <p:ext uri="{BB962C8B-B14F-4D97-AF65-F5344CB8AC3E}">
        <p14:creationId xmlns:p14="http://schemas.microsoft.com/office/powerpoint/2010/main" val="17731683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noChangeArrowheads="1"/>
          </p:cNvPicPr>
          <p:nvPr/>
        </p:nvPicPr>
        <p:blipFill>
          <a:blip r:embed="rId3" cstate="print"/>
          <a:srcRect l="37033" t="21516" r="16484" b="20988"/>
          <a:stretch>
            <a:fillRect/>
          </a:stretch>
        </p:blipFill>
        <p:spPr bwMode="auto">
          <a:xfrm>
            <a:off x="1081278" y="838200"/>
            <a:ext cx="6981444" cy="5398024"/>
          </a:xfrm>
          <a:prstGeom prst="rect">
            <a:avLst/>
          </a:prstGeom>
          <a:noFill/>
          <a:ln w="9525">
            <a:noFill/>
            <a:miter lim="800000"/>
            <a:headEnd/>
            <a:tailEnd/>
          </a:ln>
        </p:spPr>
      </p:pic>
      <p:sp>
        <p:nvSpPr>
          <p:cNvPr id="6" name="Title 1"/>
          <p:cNvSpPr>
            <a:spLocks noGrp="1"/>
          </p:cNvSpPr>
          <p:nvPr>
            <p:ph type="title"/>
          </p:nvPr>
        </p:nvSpPr>
        <p:spPr>
          <a:xfrm>
            <a:off x="457200" y="76200"/>
            <a:ext cx="8229600" cy="792162"/>
          </a:xfrm>
        </p:spPr>
        <p:txBody>
          <a:bodyPr/>
          <a:lstStyle/>
          <a:p>
            <a:pPr eaLnBrk="1" hangingPunct="1"/>
            <a:r>
              <a:rPr lang="en-US" dirty="0" smtClean="0"/>
              <a:t>Where in the World?</a:t>
            </a:r>
          </a:p>
        </p:txBody>
      </p:sp>
      <p:sp>
        <p:nvSpPr>
          <p:cNvPr id="4" name="TextBox 3"/>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25</a:t>
            </a:fld>
            <a:endParaRPr lang="en-US" dirty="0">
              <a:solidFill>
                <a:prstClr val="black">
                  <a:tint val="75000"/>
                </a:prstClr>
              </a:solidFill>
            </a:endParaRPr>
          </a:p>
        </p:txBody>
      </p:sp>
    </p:spTree>
    <p:extLst>
      <p:ext uri="{BB962C8B-B14F-4D97-AF65-F5344CB8AC3E}">
        <p14:creationId xmlns:p14="http://schemas.microsoft.com/office/powerpoint/2010/main" val="1952647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76200"/>
            <a:ext cx="8229600" cy="990600"/>
          </a:xfrm>
        </p:spPr>
        <p:txBody>
          <a:bodyPr>
            <a:noAutofit/>
          </a:bodyPr>
          <a:lstStyle/>
          <a:p>
            <a:r>
              <a:rPr lang="en-US" sz="3600" dirty="0" smtClean="0"/>
              <a:t>6+ million </a:t>
            </a:r>
            <a:r>
              <a:rPr lang="en-US" sz="3600" dirty="0" err="1" smtClean="0"/>
              <a:t>geotagged</a:t>
            </a:r>
            <a:r>
              <a:rPr lang="en-US" sz="3600" dirty="0" smtClean="0"/>
              <a:t> photos</a:t>
            </a:r>
            <a:br>
              <a:rPr lang="en-US" sz="3600" dirty="0" smtClean="0"/>
            </a:br>
            <a:r>
              <a:rPr lang="en-US" sz="3600" dirty="0" smtClean="0"/>
              <a:t>by 109,788 photographers</a:t>
            </a:r>
          </a:p>
        </p:txBody>
      </p:sp>
      <p:pic>
        <p:nvPicPr>
          <p:cNvPr id="37891" name="Picture 2" descr="C:\Documents and Settings\jhhays\Desktop\im2gps\im2gps_figures\CR_images\all_coords.jpg"/>
          <p:cNvPicPr>
            <a:picLocks noChangeAspect="1" noChangeArrowheads="1"/>
          </p:cNvPicPr>
          <p:nvPr/>
        </p:nvPicPr>
        <p:blipFill>
          <a:blip r:embed="rId3" cstate="print"/>
          <a:srcRect r="33530"/>
          <a:stretch>
            <a:fillRect/>
          </a:stretch>
        </p:blipFill>
        <p:spPr bwMode="auto">
          <a:xfrm>
            <a:off x="0" y="1524000"/>
            <a:ext cx="9117013" cy="4572000"/>
          </a:xfrm>
          <a:prstGeom prst="rect">
            <a:avLst/>
          </a:prstGeom>
          <a:noFill/>
          <a:ln w="9525">
            <a:noFill/>
            <a:miter lim="800000"/>
            <a:headEnd/>
            <a:tailEnd/>
          </a:ln>
        </p:spPr>
      </p:pic>
      <p:sp>
        <p:nvSpPr>
          <p:cNvPr id="5" name="TextBox 4"/>
          <p:cNvSpPr txBox="1"/>
          <p:nvPr/>
        </p:nvSpPr>
        <p:spPr>
          <a:xfrm>
            <a:off x="2438400" y="6248400"/>
            <a:ext cx="4267200" cy="369332"/>
          </a:xfrm>
          <a:prstGeom prst="rect">
            <a:avLst/>
          </a:prstGeom>
          <a:noFill/>
        </p:spPr>
        <p:txBody>
          <a:bodyPr wrap="square" rtlCol="0">
            <a:spAutoFit/>
          </a:bodyPr>
          <a:lstStyle/>
          <a:p>
            <a:pPr algn="ctr"/>
            <a:r>
              <a:rPr lang="en-US" dirty="0">
                <a:solidFill>
                  <a:prstClr val="black"/>
                </a:solidFill>
              </a:rPr>
              <a:t>Annotated by </a:t>
            </a:r>
            <a:r>
              <a:rPr lang="en-US" dirty="0" err="1">
                <a:solidFill>
                  <a:prstClr val="black"/>
                </a:solidFill>
              </a:rPr>
              <a:t>Flickr</a:t>
            </a:r>
            <a:r>
              <a:rPr lang="en-US" dirty="0">
                <a:solidFill>
                  <a:prstClr val="black"/>
                </a:solidFill>
              </a:rPr>
              <a:t> users</a:t>
            </a:r>
          </a:p>
        </p:txBody>
      </p:sp>
      <p:sp>
        <p:nvSpPr>
          <p:cNvPr id="6" name="TextBox 5"/>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26</a:t>
            </a:fld>
            <a:endParaRPr lang="en-US" dirty="0">
              <a:solidFill>
                <a:prstClr val="black">
                  <a:tint val="75000"/>
                </a:prstClr>
              </a:solidFill>
            </a:endParaRPr>
          </a:p>
        </p:txBody>
      </p:sp>
    </p:spTree>
    <p:extLst>
      <p:ext uri="{BB962C8B-B14F-4D97-AF65-F5344CB8AC3E}">
        <p14:creationId xmlns:p14="http://schemas.microsoft.com/office/powerpoint/2010/main" val="37415183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Documents and Settings\jhhays\Desktop\im2gps\im2gps_figures\CR_images\all_coords.jpg"/>
          <p:cNvPicPr>
            <a:picLocks noChangeAspect="1" noChangeArrowheads="1"/>
          </p:cNvPicPr>
          <p:nvPr/>
        </p:nvPicPr>
        <p:blipFill>
          <a:blip r:embed="rId3" cstate="print"/>
          <a:srcRect l="33334" r="-2"/>
          <a:stretch>
            <a:fillRect/>
          </a:stretch>
        </p:blipFill>
        <p:spPr bwMode="auto">
          <a:xfrm>
            <a:off x="0" y="1524000"/>
            <a:ext cx="9144000" cy="4572000"/>
          </a:xfrm>
          <a:prstGeom prst="rect">
            <a:avLst/>
          </a:prstGeom>
          <a:noFill/>
          <a:ln w="9525">
            <a:noFill/>
            <a:miter lim="800000"/>
            <a:headEnd/>
            <a:tailEnd/>
          </a:ln>
        </p:spPr>
      </p:pic>
      <p:sp>
        <p:nvSpPr>
          <p:cNvPr id="6" name="Title 1"/>
          <p:cNvSpPr>
            <a:spLocks noGrp="1"/>
          </p:cNvSpPr>
          <p:nvPr>
            <p:ph type="title"/>
          </p:nvPr>
        </p:nvSpPr>
        <p:spPr>
          <a:xfrm>
            <a:off x="457200" y="76200"/>
            <a:ext cx="8229600" cy="990600"/>
          </a:xfrm>
        </p:spPr>
        <p:txBody>
          <a:bodyPr>
            <a:noAutofit/>
          </a:bodyPr>
          <a:lstStyle/>
          <a:p>
            <a:r>
              <a:rPr lang="en-US" sz="3600" dirty="0" smtClean="0"/>
              <a:t>6+ million </a:t>
            </a:r>
            <a:r>
              <a:rPr lang="en-US" sz="3600" dirty="0" err="1" smtClean="0"/>
              <a:t>geotagged</a:t>
            </a:r>
            <a:r>
              <a:rPr lang="en-US" sz="3600" dirty="0" smtClean="0"/>
              <a:t> photos</a:t>
            </a:r>
            <a:br>
              <a:rPr lang="en-US" sz="3600" dirty="0" smtClean="0"/>
            </a:br>
            <a:r>
              <a:rPr lang="en-US" sz="3600" dirty="0" smtClean="0"/>
              <a:t>by 109,788 photographers</a:t>
            </a:r>
          </a:p>
        </p:txBody>
      </p:sp>
      <p:sp>
        <p:nvSpPr>
          <p:cNvPr id="5" name="TextBox 4"/>
          <p:cNvSpPr txBox="1"/>
          <p:nvPr/>
        </p:nvSpPr>
        <p:spPr>
          <a:xfrm>
            <a:off x="2438400" y="6248400"/>
            <a:ext cx="4267200" cy="369332"/>
          </a:xfrm>
          <a:prstGeom prst="rect">
            <a:avLst/>
          </a:prstGeom>
          <a:noFill/>
        </p:spPr>
        <p:txBody>
          <a:bodyPr wrap="square" rtlCol="0">
            <a:spAutoFit/>
          </a:bodyPr>
          <a:lstStyle/>
          <a:p>
            <a:pPr algn="ctr"/>
            <a:r>
              <a:rPr lang="en-US" dirty="0">
                <a:solidFill>
                  <a:prstClr val="black"/>
                </a:solidFill>
              </a:rPr>
              <a:t>Annotated by </a:t>
            </a:r>
            <a:r>
              <a:rPr lang="en-US" dirty="0" err="1">
                <a:solidFill>
                  <a:prstClr val="black"/>
                </a:solidFill>
              </a:rPr>
              <a:t>Flickr</a:t>
            </a:r>
            <a:r>
              <a:rPr lang="en-US" dirty="0">
                <a:solidFill>
                  <a:prstClr val="black"/>
                </a:solidFill>
              </a:rPr>
              <a:t> users</a:t>
            </a:r>
          </a:p>
        </p:txBody>
      </p:sp>
      <p:sp>
        <p:nvSpPr>
          <p:cNvPr id="7" name="TextBox 6"/>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8" name="Slide Number Placeholder 7"/>
          <p:cNvSpPr>
            <a:spLocks noGrp="1"/>
          </p:cNvSpPr>
          <p:nvPr>
            <p:ph type="sldNum" sz="quarter" idx="12"/>
          </p:nvPr>
        </p:nvSpPr>
        <p:spPr/>
        <p:txBody>
          <a:bodyPr/>
          <a:lstStyle/>
          <a:p>
            <a:fld id="{B6F15528-21DE-4FAA-801E-634DDDAF4B2B}" type="slidenum">
              <a:rPr lang="en-US" smtClean="0">
                <a:solidFill>
                  <a:prstClr val="black">
                    <a:tint val="75000"/>
                  </a:prstClr>
                </a:solidFill>
              </a:rPr>
              <a:pPr/>
              <a:t>27</a:t>
            </a:fld>
            <a:endParaRPr lang="en-US" dirty="0">
              <a:solidFill>
                <a:prstClr val="black">
                  <a:tint val="75000"/>
                </a:prstClr>
              </a:solidFill>
            </a:endParaRPr>
          </a:p>
        </p:txBody>
      </p:sp>
    </p:spTree>
    <p:extLst>
      <p:ext uri="{BB962C8B-B14F-4D97-AF65-F5344CB8AC3E}">
        <p14:creationId xmlns:p14="http://schemas.microsoft.com/office/powerpoint/2010/main" val="42091712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rtlCol="0">
            <a:normAutofit fontScale="90000"/>
          </a:bodyPr>
          <a:lstStyle/>
          <a:p>
            <a:pPr eaLnBrk="1" fontAlgn="auto" hangingPunct="1">
              <a:spcAft>
                <a:spcPts val="0"/>
              </a:spcAft>
              <a:defRPr/>
            </a:pPr>
            <a:r>
              <a:rPr lang="en-US" dirty="0" smtClean="0"/>
              <a:t>Which scene properties are relevant?</a:t>
            </a:r>
            <a:endParaRPr lang="en-US" dirty="0"/>
          </a:p>
        </p:txBody>
      </p:sp>
      <p:sp>
        <p:nvSpPr>
          <p:cNvPr id="4" name="Content Placeholder 3"/>
          <p:cNvSpPr>
            <a:spLocks noGrp="1"/>
          </p:cNvSpPr>
          <p:nvPr>
            <p:ph idx="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28</a:t>
            </a:fld>
            <a:endParaRPr lang="en-US" dirty="0">
              <a:solidFill>
                <a:prstClr val="black">
                  <a:tint val="75000"/>
                </a:prstClr>
              </a:solidFill>
            </a:endParaRPr>
          </a:p>
        </p:txBody>
      </p:sp>
    </p:spTree>
    <p:extLst>
      <p:ext uri="{BB962C8B-B14F-4D97-AF65-F5344CB8AC3E}">
        <p14:creationId xmlns:p14="http://schemas.microsoft.com/office/powerpoint/2010/main" val="31779077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a:stretch>
            <a:fillRect/>
          </a:stretch>
        </p:blipFill>
        <p:spPr bwMode="auto">
          <a:xfrm>
            <a:off x="304800" y="1524000"/>
            <a:ext cx="1371600" cy="1371600"/>
          </a:xfrm>
          <a:prstGeom prst="rect">
            <a:avLst/>
          </a:prstGeom>
          <a:noFill/>
          <a:ln w="12700" cap="sq">
            <a:noFill/>
            <a:miter lim="800000"/>
            <a:headEnd type="none" w="sm" len="sm"/>
            <a:tailEnd type="none" w="sm" len="sm"/>
          </a:ln>
        </p:spPr>
      </p:pic>
      <p:pic>
        <p:nvPicPr>
          <p:cNvPr id="71683" name="Picture 3"/>
          <p:cNvPicPr>
            <a:picLocks noChangeAspect="1" noChangeArrowheads="1"/>
          </p:cNvPicPr>
          <p:nvPr/>
        </p:nvPicPr>
        <p:blipFill>
          <a:blip r:embed="rId4" cstate="print"/>
          <a:srcRect/>
          <a:stretch>
            <a:fillRect/>
          </a:stretch>
        </p:blipFill>
        <p:spPr bwMode="auto">
          <a:xfrm>
            <a:off x="1752600" y="1524000"/>
            <a:ext cx="1371600" cy="1371600"/>
          </a:xfrm>
          <a:prstGeom prst="rect">
            <a:avLst/>
          </a:prstGeom>
          <a:noFill/>
          <a:ln w="12700" cap="sq">
            <a:noFill/>
            <a:miter lim="800000"/>
            <a:headEnd type="none" w="sm" len="sm"/>
            <a:tailEnd type="none" w="sm" len="sm"/>
          </a:ln>
        </p:spPr>
      </p:pic>
      <p:pic>
        <p:nvPicPr>
          <p:cNvPr id="71684" name="Picture 4"/>
          <p:cNvPicPr>
            <a:picLocks noChangeAspect="1" noChangeArrowheads="1"/>
          </p:cNvPicPr>
          <p:nvPr/>
        </p:nvPicPr>
        <p:blipFill>
          <a:blip r:embed="rId5" cstate="print"/>
          <a:srcRect/>
          <a:stretch>
            <a:fillRect/>
          </a:stretch>
        </p:blipFill>
        <p:spPr bwMode="auto">
          <a:xfrm>
            <a:off x="3200400" y="1524000"/>
            <a:ext cx="1371600" cy="1371600"/>
          </a:xfrm>
          <a:prstGeom prst="rect">
            <a:avLst/>
          </a:prstGeom>
          <a:noFill/>
          <a:ln w="12700" cap="sq">
            <a:noFill/>
            <a:miter lim="800000"/>
            <a:headEnd type="none" w="sm" len="sm"/>
            <a:tailEnd type="none" w="sm" len="sm"/>
          </a:ln>
        </p:spPr>
      </p:pic>
      <p:pic>
        <p:nvPicPr>
          <p:cNvPr id="71685" name="Picture 5"/>
          <p:cNvPicPr>
            <a:picLocks noChangeAspect="1" noChangeArrowheads="1"/>
          </p:cNvPicPr>
          <p:nvPr/>
        </p:nvPicPr>
        <p:blipFill>
          <a:blip r:embed="rId6" cstate="print"/>
          <a:srcRect/>
          <a:stretch>
            <a:fillRect/>
          </a:stretch>
        </p:blipFill>
        <p:spPr bwMode="auto">
          <a:xfrm>
            <a:off x="4648200" y="1524000"/>
            <a:ext cx="1371600" cy="1371600"/>
          </a:xfrm>
          <a:prstGeom prst="rect">
            <a:avLst/>
          </a:prstGeom>
          <a:noFill/>
          <a:ln w="12700" cap="sq">
            <a:noFill/>
            <a:miter lim="800000"/>
            <a:headEnd type="none" w="sm" len="sm"/>
            <a:tailEnd type="none" w="sm" len="sm"/>
          </a:ln>
        </p:spPr>
      </p:pic>
      <p:pic>
        <p:nvPicPr>
          <p:cNvPr id="71686" name="Picture 6"/>
          <p:cNvPicPr>
            <a:picLocks noChangeAspect="1" noChangeArrowheads="1"/>
          </p:cNvPicPr>
          <p:nvPr/>
        </p:nvPicPr>
        <p:blipFill>
          <a:blip r:embed="rId7" cstate="print"/>
          <a:srcRect/>
          <a:stretch>
            <a:fillRect/>
          </a:stretch>
        </p:blipFill>
        <p:spPr bwMode="auto">
          <a:xfrm>
            <a:off x="6096000" y="1524000"/>
            <a:ext cx="1371600" cy="1371600"/>
          </a:xfrm>
          <a:prstGeom prst="rect">
            <a:avLst/>
          </a:prstGeom>
          <a:noFill/>
          <a:ln w="12700" cap="sq">
            <a:noFill/>
            <a:miter lim="800000"/>
            <a:headEnd type="none" w="sm" len="sm"/>
            <a:tailEnd type="none" w="sm" len="sm"/>
          </a:ln>
        </p:spPr>
      </p:pic>
      <p:pic>
        <p:nvPicPr>
          <p:cNvPr id="71687" name="Picture 7"/>
          <p:cNvPicPr>
            <a:picLocks noChangeAspect="1" noChangeArrowheads="1"/>
          </p:cNvPicPr>
          <p:nvPr/>
        </p:nvPicPr>
        <p:blipFill>
          <a:blip r:embed="rId8" cstate="print"/>
          <a:srcRect/>
          <a:stretch>
            <a:fillRect/>
          </a:stretch>
        </p:blipFill>
        <p:spPr bwMode="auto">
          <a:xfrm>
            <a:off x="7543800" y="1524000"/>
            <a:ext cx="1371600" cy="1371600"/>
          </a:xfrm>
          <a:prstGeom prst="rect">
            <a:avLst/>
          </a:prstGeom>
          <a:noFill/>
          <a:ln w="12700" cap="sq">
            <a:noFill/>
            <a:miter lim="800000"/>
            <a:headEnd type="none" w="sm" len="sm"/>
            <a:tailEnd type="none" w="sm" len="sm"/>
          </a:ln>
        </p:spPr>
      </p:pic>
      <p:pic>
        <p:nvPicPr>
          <p:cNvPr id="71688" name="Picture 8"/>
          <p:cNvPicPr>
            <a:picLocks noChangeAspect="1" noChangeArrowheads="1"/>
          </p:cNvPicPr>
          <p:nvPr/>
        </p:nvPicPr>
        <p:blipFill>
          <a:blip r:embed="rId9" cstate="print"/>
          <a:srcRect/>
          <a:stretch>
            <a:fillRect/>
          </a:stretch>
        </p:blipFill>
        <p:spPr bwMode="auto">
          <a:xfrm>
            <a:off x="304800" y="3048000"/>
            <a:ext cx="1371600" cy="1293813"/>
          </a:xfrm>
          <a:prstGeom prst="rect">
            <a:avLst/>
          </a:prstGeom>
          <a:noFill/>
          <a:ln w="12700" cap="sq">
            <a:noFill/>
            <a:miter lim="800000"/>
            <a:headEnd type="none" w="sm" len="sm"/>
            <a:tailEnd type="none" w="sm" len="sm"/>
          </a:ln>
        </p:spPr>
      </p:pic>
      <p:pic>
        <p:nvPicPr>
          <p:cNvPr id="71689" name="Picture 9"/>
          <p:cNvPicPr>
            <a:picLocks noChangeAspect="1" noChangeArrowheads="1"/>
          </p:cNvPicPr>
          <p:nvPr/>
        </p:nvPicPr>
        <p:blipFill>
          <a:blip r:embed="rId10" cstate="print"/>
          <a:srcRect/>
          <a:stretch>
            <a:fillRect/>
          </a:stretch>
        </p:blipFill>
        <p:spPr bwMode="auto">
          <a:xfrm>
            <a:off x="6096000" y="3048000"/>
            <a:ext cx="1371600" cy="1295400"/>
          </a:xfrm>
          <a:prstGeom prst="rect">
            <a:avLst/>
          </a:prstGeom>
          <a:noFill/>
          <a:ln w="12700" cap="sq">
            <a:noFill/>
            <a:miter lim="800000"/>
            <a:headEnd type="none" w="sm" len="sm"/>
            <a:tailEnd type="none" w="sm" len="sm"/>
          </a:ln>
        </p:spPr>
      </p:pic>
      <p:pic>
        <p:nvPicPr>
          <p:cNvPr id="71690" name="Picture 10"/>
          <p:cNvPicPr>
            <a:picLocks noChangeAspect="1" noChangeArrowheads="1"/>
          </p:cNvPicPr>
          <p:nvPr/>
        </p:nvPicPr>
        <p:blipFill>
          <a:blip r:embed="rId11" cstate="print"/>
          <a:srcRect/>
          <a:stretch>
            <a:fillRect/>
          </a:stretch>
        </p:blipFill>
        <p:spPr bwMode="auto">
          <a:xfrm>
            <a:off x="1752600" y="3052763"/>
            <a:ext cx="1371600" cy="1290637"/>
          </a:xfrm>
          <a:prstGeom prst="rect">
            <a:avLst/>
          </a:prstGeom>
          <a:noFill/>
          <a:ln w="12700" cap="sq">
            <a:noFill/>
            <a:miter lim="800000"/>
            <a:headEnd type="none" w="sm" len="sm"/>
            <a:tailEnd type="none" w="sm" len="sm"/>
          </a:ln>
        </p:spPr>
      </p:pic>
      <p:pic>
        <p:nvPicPr>
          <p:cNvPr id="71691" name="Picture 11"/>
          <p:cNvPicPr>
            <a:picLocks noChangeAspect="1" noChangeArrowheads="1"/>
          </p:cNvPicPr>
          <p:nvPr/>
        </p:nvPicPr>
        <p:blipFill>
          <a:blip r:embed="rId12" cstate="print"/>
          <a:srcRect/>
          <a:stretch>
            <a:fillRect/>
          </a:stretch>
        </p:blipFill>
        <p:spPr bwMode="auto">
          <a:xfrm>
            <a:off x="7543800" y="3048000"/>
            <a:ext cx="1371600" cy="1295400"/>
          </a:xfrm>
          <a:prstGeom prst="rect">
            <a:avLst/>
          </a:prstGeom>
          <a:noFill/>
          <a:ln w="12700" cap="sq">
            <a:noFill/>
            <a:miter lim="800000"/>
            <a:headEnd type="none" w="sm" len="sm"/>
            <a:tailEnd type="none" w="sm" len="sm"/>
          </a:ln>
        </p:spPr>
      </p:pic>
      <p:pic>
        <p:nvPicPr>
          <p:cNvPr id="71692" name="Picture 12"/>
          <p:cNvPicPr>
            <a:picLocks noChangeAspect="1" noChangeArrowheads="1"/>
          </p:cNvPicPr>
          <p:nvPr/>
        </p:nvPicPr>
        <p:blipFill>
          <a:blip r:embed="rId13" cstate="print"/>
          <a:srcRect/>
          <a:stretch>
            <a:fillRect/>
          </a:stretch>
        </p:blipFill>
        <p:spPr bwMode="auto">
          <a:xfrm>
            <a:off x="4648200" y="3048000"/>
            <a:ext cx="1371600" cy="1295400"/>
          </a:xfrm>
          <a:prstGeom prst="rect">
            <a:avLst/>
          </a:prstGeom>
          <a:noFill/>
          <a:ln w="12700" cap="sq">
            <a:noFill/>
            <a:miter lim="800000"/>
            <a:headEnd type="none" w="sm" len="sm"/>
            <a:tailEnd type="none" w="sm" len="sm"/>
          </a:ln>
        </p:spPr>
      </p:pic>
      <p:pic>
        <p:nvPicPr>
          <p:cNvPr id="71693" name="Picture 13"/>
          <p:cNvPicPr>
            <a:picLocks noChangeAspect="1" noChangeArrowheads="1"/>
          </p:cNvPicPr>
          <p:nvPr/>
        </p:nvPicPr>
        <p:blipFill>
          <a:blip r:embed="rId14" cstate="print"/>
          <a:srcRect/>
          <a:stretch>
            <a:fillRect/>
          </a:stretch>
        </p:blipFill>
        <p:spPr bwMode="auto">
          <a:xfrm>
            <a:off x="3200400" y="3071813"/>
            <a:ext cx="1371600" cy="1271587"/>
          </a:xfrm>
          <a:prstGeom prst="rect">
            <a:avLst/>
          </a:prstGeom>
          <a:noFill/>
          <a:ln w="12700" cap="sq">
            <a:noFill/>
            <a:miter lim="800000"/>
            <a:headEnd type="none" w="sm" len="sm"/>
            <a:tailEnd type="none" w="sm" len="sm"/>
          </a:ln>
        </p:spPr>
      </p:pic>
      <p:sp>
        <p:nvSpPr>
          <p:cNvPr id="71694" name="Text Box 14"/>
          <p:cNvSpPr txBox="1">
            <a:spLocks noChangeArrowheads="1"/>
          </p:cNvSpPr>
          <p:nvPr/>
        </p:nvSpPr>
        <p:spPr bwMode="auto">
          <a:xfrm>
            <a:off x="1066800" y="5311775"/>
            <a:ext cx="7239000" cy="860425"/>
          </a:xfrm>
          <a:prstGeom prst="rect">
            <a:avLst/>
          </a:prstGeom>
          <a:noFill/>
          <a:ln w="38100">
            <a:solidFill>
              <a:srgbClr val="4D4D4D"/>
            </a:solidFill>
            <a:miter lim="800000"/>
            <a:headEnd/>
            <a:tailEnd/>
          </a:ln>
        </p:spPr>
        <p:txBody>
          <a:bodyPr>
            <a:spAutoFit/>
          </a:bodyPr>
          <a:lstStyle/>
          <a:p>
            <a:pPr algn="ctr" eaLnBrk="0" fontAlgn="base" hangingPunct="0">
              <a:spcBef>
                <a:spcPct val="0"/>
              </a:spcBef>
              <a:spcAft>
                <a:spcPct val="0"/>
              </a:spcAft>
            </a:pPr>
            <a:r>
              <a:rPr lang="en-US" sz="2400" b="1" dirty="0" smtClean="0">
                <a:solidFill>
                  <a:srgbClr val="000000"/>
                </a:solidFill>
              </a:rPr>
              <a:t>A scene is a single surface that can be</a:t>
            </a:r>
          </a:p>
          <a:p>
            <a:pPr algn="ctr" eaLnBrk="0" fontAlgn="base" hangingPunct="0">
              <a:spcBef>
                <a:spcPct val="0"/>
              </a:spcBef>
              <a:spcAft>
                <a:spcPct val="0"/>
              </a:spcAft>
            </a:pPr>
            <a:r>
              <a:rPr lang="en-US" sz="2400" b="1" dirty="0" smtClean="0">
                <a:solidFill>
                  <a:srgbClr val="000000"/>
                </a:solidFill>
              </a:rPr>
              <a:t>represented by global (statistical) descriptors</a:t>
            </a:r>
          </a:p>
        </p:txBody>
      </p:sp>
      <p:sp>
        <p:nvSpPr>
          <p:cNvPr id="71695" name="Rectangle 15"/>
          <p:cNvSpPr>
            <a:spLocks noChangeArrowheads="1"/>
          </p:cNvSpPr>
          <p:nvPr/>
        </p:nvSpPr>
        <p:spPr bwMode="auto">
          <a:xfrm>
            <a:off x="228600" y="152400"/>
            <a:ext cx="8763000" cy="1143000"/>
          </a:xfrm>
          <a:prstGeom prst="rect">
            <a:avLst/>
          </a:prstGeom>
          <a:noFill/>
          <a:ln w="9525">
            <a:noFill/>
            <a:miter lim="800000"/>
            <a:headEnd/>
            <a:tailEnd/>
          </a:ln>
        </p:spPr>
        <p:txBody>
          <a:bodyPr anchor="ctr"/>
          <a:lstStyle/>
          <a:p>
            <a:pPr eaLnBrk="0" fontAlgn="base" hangingPunct="0">
              <a:spcBef>
                <a:spcPct val="0"/>
              </a:spcBef>
              <a:spcAft>
                <a:spcPct val="0"/>
              </a:spcAft>
            </a:pPr>
            <a:r>
              <a:rPr lang="en-US" sz="2800" b="1" dirty="0" smtClean="0">
                <a:solidFill>
                  <a:srgbClr val="000000"/>
                </a:solidFill>
              </a:rPr>
              <a:t>Spatial Envelope Theory of Scene Representation</a:t>
            </a:r>
            <a:br>
              <a:rPr lang="en-US" sz="2800" b="1" dirty="0" smtClean="0">
                <a:solidFill>
                  <a:srgbClr val="000000"/>
                </a:solidFill>
              </a:rPr>
            </a:br>
            <a:r>
              <a:rPr lang="en-US" sz="2000" b="1" dirty="0" err="1" smtClean="0">
                <a:solidFill>
                  <a:srgbClr val="000000"/>
                </a:solidFill>
              </a:rPr>
              <a:t>Oliva</a:t>
            </a:r>
            <a:r>
              <a:rPr lang="en-US" sz="2000" b="1" dirty="0" smtClean="0">
                <a:solidFill>
                  <a:srgbClr val="000000"/>
                </a:solidFill>
              </a:rPr>
              <a:t> &amp; </a:t>
            </a:r>
            <a:r>
              <a:rPr lang="en-US" sz="2000" b="1" dirty="0" err="1" smtClean="0">
                <a:solidFill>
                  <a:srgbClr val="000000"/>
                </a:solidFill>
              </a:rPr>
              <a:t>Torralba</a:t>
            </a:r>
            <a:r>
              <a:rPr lang="en-US" sz="2000" b="1" dirty="0" smtClean="0">
                <a:solidFill>
                  <a:srgbClr val="000000"/>
                </a:solidFill>
              </a:rPr>
              <a:t> (2001)</a:t>
            </a:r>
          </a:p>
        </p:txBody>
      </p:sp>
      <p:sp>
        <p:nvSpPr>
          <p:cNvPr id="71696" name="AutoShape 16"/>
          <p:cNvSpPr>
            <a:spLocks noChangeArrowheads="1"/>
          </p:cNvSpPr>
          <p:nvPr/>
        </p:nvSpPr>
        <p:spPr bwMode="auto">
          <a:xfrm>
            <a:off x="4343400" y="4572000"/>
            <a:ext cx="609600" cy="609600"/>
          </a:xfrm>
          <a:prstGeom prst="downArrow">
            <a:avLst>
              <a:gd name="adj1" fmla="val 50000"/>
              <a:gd name="adj2" fmla="val 25000"/>
            </a:avLst>
          </a:prstGeom>
          <a:solidFill>
            <a:schemeClr val="bg2"/>
          </a:solidFill>
          <a:ln w="38100">
            <a:solidFill>
              <a:srgbClr val="111111"/>
            </a:solidFill>
            <a:miter lim="800000"/>
            <a:headEnd/>
            <a:tailEnd/>
          </a:ln>
        </p:spPr>
        <p:txBody>
          <a:bodyPr wrap="none" anchor="ctr"/>
          <a:lstStyle/>
          <a:p>
            <a:pPr eaLnBrk="0" fontAlgn="base" hangingPunct="0">
              <a:spcBef>
                <a:spcPct val="0"/>
              </a:spcBef>
              <a:spcAft>
                <a:spcPct val="0"/>
              </a:spcAft>
            </a:pPr>
            <a:endParaRPr lang="en-US" sz="2100" b="1" smtClean="0">
              <a:solidFill>
                <a:srgbClr val="000000"/>
              </a:solidFill>
            </a:endParaRPr>
          </a:p>
        </p:txBody>
      </p:sp>
      <p:sp>
        <p:nvSpPr>
          <p:cNvPr id="2" name="Rounded Rectangle 1"/>
          <p:cNvSpPr/>
          <p:nvPr/>
        </p:nvSpPr>
        <p:spPr>
          <a:xfrm>
            <a:off x="0" y="6172200"/>
            <a:ext cx="755576" cy="685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8388424" y="6207125"/>
            <a:ext cx="755576" cy="685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97" name="Rectangle 16"/>
          <p:cNvSpPr>
            <a:spLocks noChangeArrowheads="1"/>
          </p:cNvSpPr>
          <p:nvPr/>
        </p:nvSpPr>
        <p:spPr bwMode="auto">
          <a:xfrm>
            <a:off x="6912260" y="6572885"/>
            <a:ext cx="2233881" cy="307777"/>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b="1" dirty="0" smtClean="0">
                <a:solidFill>
                  <a:srgbClr val="000000"/>
                </a:solidFill>
                <a:latin typeface="Trebuchet MS" pitchFamily="34" charset="0"/>
              </a:rPr>
              <a:t>Slide Credit: </a:t>
            </a:r>
            <a:r>
              <a:rPr lang="en-US" sz="1400" b="1" dirty="0" err="1" smtClean="0">
                <a:solidFill>
                  <a:srgbClr val="000000"/>
                </a:solidFill>
                <a:latin typeface="Trebuchet MS" pitchFamily="34" charset="0"/>
              </a:rPr>
              <a:t>Aude</a:t>
            </a:r>
            <a:r>
              <a:rPr lang="en-US" sz="1400" b="1" dirty="0" smtClean="0">
                <a:solidFill>
                  <a:srgbClr val="000000"/>
                </a:solidFill>
                <a:latin typeface="Trebuchet MS" pitchFamily="34" charset="0"/>
              </a:rPr>
              <a:t> Olivia</a:t>
            </a:r>
          </a:p>
        </p:txBody>
      </p:sp>
      <p:sp>
        <p:nvSpPr>
          <p:cNvPr id="20" name="Slide Number Placeholder 19"/>
          <p:cNvSpPr>
            <a:spLocks noGrp="1"/>
          </p:cNvSpPr>
          <p:nvPr>
            <p:ph type="sldNum" sz="quarter" idx="12"/>
          </p:nvPr>
        </p:nvSpPr>
        <p:spPr/>
        <p:txBody>
          <a:bodyPr/>
          <a:lstStyle/>
          <a:p>
            <a:pPr>
              <a:defRPr/>
            </a:pPr>
            <a:fld id="{9AD245FE-CB41-43FC-8FAE-40F2C6ADBAA1}" type="slidenum">
              <a:rPr lang="en-US" smtClean="0"/>
              <a:pPr>
                <a:defRPr/>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latin typeface="Arial" pitchFamily="34" charset="0"/>
                <a:cs typeface="Arial" pitchFamily="34" charset="0"/>
              </a:rPr>
              <a:t>Generic category recognition:</a:t>
            </a:r>
            <a:br>
              <a:rPr lang="en-US" sz="3600" dirty="0" smtClean="0">
                <a:latin typeface="Arial" pitchFamily="34" charset="0"/>
                <a:cs typeface="Arial" pitchFamily="34" charset="0"/>
              </a:rPr>
            </a:br>
            <a:r>
              <a:rPr lang="en-US" sz="3600" dirty="0" smtClean="0">
                <a:latin typeface="Arial" pitchFamily="34" charset="0"/>
                <a:cs typeface="Arial" pitchFamily="34" charset="0"/>
              </a:rPr>
              <a:t>representation choice</a:t>
            </a:r>
            <a:endParaRPr lang="en-US" sz="3600" dirty="0">
              <a:latin typeface="Arial" pitchFamily="34" charset="0"/>
              <a:cs typeface="Arial" pitchFamily="34" charset="0"/>
            </a:endParaRPr>
          </a:p>
        </p:txBody>
      </p:sp>
      <p:pic>
        <p:nvPicPr>
          <p:cNvPr id="6" name="Picture 4" descr="First%20Bought%20Car%20Front"/>
          <p:cNvPicPr>
            <a:picLocks noChangeAspect="1" noChangeArrowheads="1"/>
          </p:cNvPicPr>
          <p:nvPr/>
        </p:nvPicPr>
        <p:blipFill>
          <a:blip r:embed="rId3"/>
          <a:srcRect/>
          <a:stretch>
            <a:fillRect/>
          </a:stretch>
        </p:blipFill>
        <p:spPr bwMode="auto">
          <a:xfrm>
            <a:off x="5177328" y="2541587"/>
            <a:ext cx="3816350" cy="2384425"/>
          </a:xfrm>
          <a:prstGeom prst="rect">
            <a:avLst/>
          </a:prstGeom>
          <a:noFill/>
        </p:spPr>
      </p:pic>
      <p:sp>
        <p:nvSpPr>
          <p:cNvPr id="7" name="Oval 6"/>
          <p:cNvSpPr>
            <a:spLocks noChangeArrowheads="1"/>
          </p:cNvSpPr>
          <p:nvPr/>
        </p:nvSpPr>
        <p:spPr bwMode="auto">
          <a:xfrm>
            <a:off x="7552228" y="2606675"/>
            <a:ext cx="731838" cy="741362"/>
          </a:xfrm>
          <a:prstGeom prst="ellipse">
            <a:avLst/>
          </a:prstGeom>
          <a:noFill/>
          <a:ln w="25416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8" name="Oval 10"/>
          <p:cNvSpPr>
            <a:spLocks noChangeArrowheads="1"/>
          </p:cNvSpPr>
          <p:nvPr/>
        </p:nvSpPr>
        <p:spPr bwMode="auto">
          <a:xfrm>
            <a:off x="7552228" y="2606675"/>
            <a:ext cx="731838" cy="741362"/>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9" name="Oval 11"/>
          <p:cNvSpPr>
            <a:spLocks noChangeArrowheads="1"/>
          </p:cNvSpPr>
          <p:nvPr/>
        </p:nvSpPr>
        <p:spPr bwMode="auto">
          <a:xfrm>
            <a:off x="8163416" y="3432175"/>
            <a:ext cx="731837"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0" name="Oval 12"/>
          <p:cNvSpPr>
            <a:spLocks noChangeArrowheads="1"/>
          </p:cNvSpPr>
          <p:nvPr/>
        </p:nvSpPr>
        <p:spPr bwMode="auto">
          <a:xfrm>
            <a:off x="5872653" y="3455987"/>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1" name="Oval 13"/>
          <p:cNvSpPr>
            <a:spLocks noChangeArrowheads="1"/>
          </p:cNvSpPr>
          <p:nvPr/>
        </p:nvSpPr>
        <p:spPr bwMode="auto">
          <a:xfrm>
            <a:off x="5361478" y="3455987"/>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2" name="Oval 14"/>
          <p:cNvSpPr>
            <a:spLocks noChangeArrowheads="1"/>
          </p:cNvSpPr>
          <p:nvPr/>
        </p:nvSpPr>
        <p:spPr bwMode="auto">
          <a:xfrm>
            <a:off x="7920528" y="3989387"/>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3" name="Oval 15"/>
          <p:cNvSpPr>
            <a:spLocks noChangeArrowheads="1"/>
          </p:cNvSpPr>
          <p:nvPr/>
        </p:nvSpPr>
        <p:spPr bwMode="auto">
          <a:xfrm>
            <a:off x="6015528" y="2617787"/>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4" name="Oval 16"/>
          <p:cNvSpPr>
            <a:spLocks noChangeArrowheads="1"/>
          </p:cNvSpPr>
          <p:nvPr/>
        </p:nvSpPr>
        <p:spPr bwMode="auto">
          <a:xfrm>
            <a:off x="6701328" y="3608387"/>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5" name="Oval 17"/>
          <p:cNvSpPr>
            <a:spLocks noChangeArrowheads="1"/>
          </p:cNvSpPr>
          <p:nvPr/>
        </p:nvSpPr>
        <p:spPr bwMode="auto">
          <a:xfrm>
            <a:off x="6625128" y="2693987"/>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6" name="Oval 18"/>
          <p:cNvSpPr>
            <a:spLocks noChangeArrowheads="1"/>
          </p:cNvSpPr>
          <p:nvPr/>
        </p:nvSpPr>
        <p:spPr bwMode="auto">
          <a:xfrm>
            <a:off x="5405928" y="2541587"/>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7" name="Oval 7"/>
          <p:cNvSpPr>
            <a:spLocks noChangeArrowheads="1"/>
          </p:cNvSpPr>
          <p:nvPr/>
        </p:nvSpPr>
        <p:spPr bwMode="auto">
          <a:xfrm>
            <a:off x="8163416" y="3432175"/>
            <a:ext cx="731837" cy="742950"/>
          </a:xfrm>
          <a:prstGeom prst="ellipse">
            <a:avLst/>
          </a:prstGeom>
          <a:noFill/>
          <a:ln w="254160">
            <a:solidFill>
              <a:srgbClr val="FF33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8" name="Oval 9"/>
          <p:cNvSpPr>
            <a:spLocks noChangeArrowheads="1"/>
          </p:cNvSpPr>
          <p:nvPr/>
        </p:nvSpPr>
        <p:spPr bwMode="auto">
          <a:xfrm>
            <a:off x="5720253" y="4003675"/>
            <a:ext cx="730250" cy="742950"/>
          </a:xfrm>
          <a:prstGeom prst="ellipse">
            <a:avLst/>
          </a:prstGeom>
          <a:noFill/>
          <a:ln w="25400">
            <a:solidFill>
              <a:srgbClr val="FFFF00"/>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sp>
        <p:nvSpPr>
          <p:cNvPr id="19" name="Oval 5"/>
          <p:cNvSpPr>
            <a:spLocks noChangeArrowheads="1"/>
          </p:cNvSpPr>
          <p:nvPr/>
        </p:nvSpPr>
        <p:spPr bwMode="auto">
          <a:xfrm>
            <a:off x="5720253" y="4003675"/>
            <a:ext cx="730250" cy="742950"/>
          </a:xfrm>
          <a:prstGeom prst="ellipse">
            <a:avLst/>
          </a:prstGeom>
          <a:noFill/>
          <a:ln w="254160">
            <a:solidFill>
              <a:srgbClr val="3366FF"/>
            </a:solidFill>
            <a:round/>
            <a:headEnd/>
            <a:tailEnd/>
          </a:ln>
        </p:spPr>
        <p:txBody>
          <a:bodyPr wrap="none" anchor="ctr"/>
          <a:lstStyle/>
          <a:p>
            <a:pPr algn="l" rtl="0" eaLnBrk="0" fontAlgn="base" hangingPunct="0">
              <a:spcBef>
                <a:spcPct val="0"/>
              </a:spcBef>
              <a:spcAft>
                <a:spcPct val="0"/>
              </a:spcAft>
            </a:pPr>
            <a:endParaRPr lang="en-US" sz="2400" kern="1200">
              <a:solidFill>
                <a:srgbClr val="000000"/>
              </a:solidFill>
              <a:latin typeface="Arial" pitchFamily="34" charset="0"/>
              <a:ea typeface="+mn-ea"/>
              <a:cs typeface="Arial" pitchFamily="34" charset="0"/>
            </a:endParaRPr>
          </a:p>
        </p:txBody>
      </p:sp>
      <p:pic>
        <p:nvPicPr>
          <p:cNvPr id="23" name="Picture 6"/>
          <p:cNvPicPr>
            <a:picLocks noChangeAspect="1" noChangeArrowheads="1"/>
          </p:cNvPicPr>
          <p:nvPr/>
        </p:nvPicPr>
        <p:blipFill>
          <a:blip r:embed="rId4" cstate="print"/>
          <a:srcRect/>
          <a:stretch>
            <a:fillRect/>
          </a:stretch>
        </p:blipFill>
        <p:spPr bwMode="auto">
          <a:xfrm>
            <a:off x="2687699" y="2124867"/>
            <a:ext cx="1624313" cy="3217863"/>
          </a:xfrm>
          <a:prstGeom prst="rect">
            <a:avLst/>
          </a:prstGeom>
          <a:noFill/>
          <a:ln w="9525">
            <a:noFill/>
            <a:miter lim="800000"/>
            <a:headEnd/>
            <a:tailEnd/>
          </a:ln>
        </p:spPr>
      </p:pic>
      <p:pic>
        <p:nvPicPr>
          <p:cNvPr id="24" name="Picture 12"/>
          <p:cNvPicPr>
            <a:picLocks noChangeAspect="1" noChangeArrowheads="1"/>
          </p:cNvPicPr>
          <p:nvPr/>
        </p:nvPicPr>
        <p:blipFill>
          <a:blip r:embed="rId5" cstate="print"/>
          <a:srcRect/>
          <a:stretch>
            <a:fillRect/>
          </a:stretch>
        </p:blipFill>
        <p:spPr bwMode="auto">
          <a:xfrm>
            <a:off x="791580" y="2124867"/>
            <a:ext cx="1722756" cy="3297848"/>
          </a:xfrm>
          <a:prstGeom prst="rect">
            <a:avLst/>
          </a:prstGeom>
          <a:noFill/>
          <a:ln w="9525">
            <a:noFill/>
            <a:miter lim="800000"/>
            <a:headEnd/>
            <a:tailEnd/>
          </a:ln>
        </p:spPr>
      </p:pic>
      <p:sp>
        <p:nvSpPr>
          <p:cNvPr id="25" name="TextBox 24"/>
          <p:cNvSpPr txBox="1"/>
          <p:nvPr/>
        </p:nvSpPr>
        <p:spPr>
          <a:xfrm>
            <a:off x="1030070" y="5661248"/>
            <a:ext cx="3829962" cy="584775"/>
          </a:xfrm>
          <a:prstGeom prst="rect">
            <a:avLst/>
          </a:prstGeom>
          <a:noFill/>
        </p:spPr>
        <p:txBody>
          <a:bodyPr wrap="square" rtlCol="0">
            <a:spAutoFit/>
          </a:bodyPr>
          <a:lstStyle/>
          <a:p>
            <a:r>
              <a:rPr lang="en-US" sz="3200" dirty="0" smtClean="0"/>
              <a:t>Window-based</a:t>
            </a:r>
            <a:endParaRPr lang="en-US" sz="3200" dirty="0"/>
          </a:p>
        </p:txBody>
      </p:sp>
      <p:sp>
        <p:nvSpPr>
          <p:cNvPr id="26" name="TextBox 25"/>
          <p:cNvSpPr txBox="1"/>
          <p:nvPr/>
        </p:nvSpPr>
        <p:spPr>
          <a:xfrm>
            <a:off x="5890610" y="5661248"/>
            <a:ext cx="3829962" cy="584775"/>
          </a:xfrm>
          <a:prstGeom prst="rect">
            <a:avLst/>
          </a:prstGeom>
          <a:noFill/>
        </p:spPr>
        <p:txBody>
          <a:bodyPr wrap="square" rtlCol="0">
            <a:spAutoFit/>
          </a:bodyPr>
          <a:lstStyle/>
          <a:p>
            <a:r>
              <a:rPr lang="en-US" sz="3200" dirty="0" smtClean="0"/>
              <a:t>Part-based</a:t>
            </a:r>
            <a:endParaRPr lang="en-US" sz="3200" dirty="0"/>
          </a:p>
        </p:txBody>
      </p:sp>
      <p:sp>
        <p:nvSpPr>
          <p:cNvPr id="3" name="Rectangle 2"/>
          <p:cNvSpPr/>
          <p:nvPr/>
        </p:nvSpPr>
        <p:spPr>
          <a:xfrm>
            <a:off x="431540" y="1772816"/>
            <a:ext cx="4068452" cy="475252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21"/>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79336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Global texture: </a:t>
            </a:r>
            <a:br>
              <a:rPr lang="en-US" sz="4000" dirty="0" smtClean="0"/>
            </a:br>
            <a:r>
              <a:rPr lang="en-US" sz="4000" dirty="0" smtClean="0"/>
              <a:t>capturing the “Gist” of the scene</a:t>
            </a:r>
            <a:endParaRPr lang="en-US" sz="4000" dirty="0"/>
          </a:p>
        </p:txBody>
      </p:sp>
      <p:sp>
        <p:nvSpPr>
          <p:cNvPr id="4" name="Content Placeholder 3"/>
          <p:cNvSpPr>
            <a:spLocks noGrp="1"/>
          </p:cNvSpPr>
          <p:nvPr>
            <p:ph idx="1"/>
          </p:nvPr>
        </p:nvSpPr>
        <p:spPr>
          <a:xfrm>
            <a:off x="-21196" y="6449991"/>
            <a:ext cx="8229600" cy="579409"/>
          </a:xfrm>
        </p:spPr>
        <p:txBody>
          <a:bodyPr/>
          <a:lstStyle/>
          <a:p>
            <a:pPr>
              <a:buNone/>
            </a:pPr>
            <a:r>
              <a:rPr lang="en-US" sz="2000" dirty="0" err="1" smtClean="0"/>
              <a:t>Oliva</a:t>
            </a:r>
            <a:r>
              <a:rPr lang="en-US" sz="2000" dirty="0" smtClean="0"/>
              <a:t> &amp; </a:t>
            </a:r>
            <a:r>
              <a:rPr lang="en-US" sz="2000" dirty="0" err="1" smtClean="0"/>
              <a:t>Torralba</a:t>
            </a:r>
            <a:r>
              <a:rPr lang="en-US" sz="2000" dirty="0" smtClean="0"/>
              <a:t> IJCV 2001, </a:t>
            </a:r>
            <a:r>
              <a:rPr lang="en-US" sz="2000" dirty="0" err="1" smtClean="0"/>
              <a:t>Torralba</a:t>
            </a:r>
            <a:r>
              <a:rPr lang="en-US" sz="2000" dirty="0" smtClean="0"/>
              <a:t> et al. CVPR 2003</a:t>
            </a:r>
          </a:p>
        </p:txBody>
      </p:sp>
      <p:pic>
        <p:nvPicPr>
          <p:cNvPr id="5" name="Picture 2"/>
          <p:cNvPicPr>
            <a:picLocks noChangeAspect="1" noChangeArrowheads="1"/>
          </p:cNvPicPr>
          <p:nvPr/>
        </p:nvPicPr>
        <p:blipFill>
          <a:blip r:embed="rId3" cstate="print"/>
          <a:srcRect l="20670" t="38702" r="17936" b="24618"/>
          <a:stretch>
            <a:fillRect/>
          </a:stretch>
        </p:blipFill>
        <p:spPr bwMode="auto">
          <a:xfrm>
            <a:off x="592083" y="2370123"/>
            <a:ext cx="8012289" cy="3468735"/>
          </a:xfrm>
          <a:prstGeom prst="rect">
            <a:avLst/>
          </a:prstGeom>
          <a:noFill/>
          <a:ln w="9525">
            <a:noFill/>
            <a:miter lim="800000"/>
            <a:headEnd/>
            <a:tailEnd/>
          </a:ln>
        </p:spPr>
      </p:pic>
      <p:sp>
        <p:nvSpPr>
          <p:cNvPr id="7" name="Content Placeholder 3"/>
          <p:cNvSpPr txBox="1">
            <a:spLocks/>
          </p:cNvSpPr>
          <p:nvPr/>
        </p:nvSpPr>
        <p:spPr bwMode="auto">
          <a:xfrm>
            <a:off x="519057" y="1785915"/>
            <a:ext cx="8624943" cy="5794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fontAlgn="base" hangingPunct="0">
              <a:spcBef>
                <a:spcPct val="20000"/>
              </a:spcBef>
              <a:spcAft>
                <a:spcPct val="0"/>
              </a:spcAft>
            </a:pPr>
            <a:r>
              <a:rPr lang="en-US" sz="2400" kern="0" dirty="0" smtClean="0">
                <a:solidFill>
                  <a:srgbClr val="000000"/>
                </a:solidFill>
              </a:rPr>
              <a:t>Capture global image properties while keeping some spatial information</a:t>
            </a:r>
          </a:p>
        </p:txBody>
      </p:sp>
      <p:sp>
        <p:nvSpPr>
          <p:cNvPr id="3" name="TextBox 2"/>
          <p:cNvSpPr txBox="1"/>
          <p:nvPr/>
        </p:nvSpPr>
        <p:spPr>
          <a:xfrm>
            <a:off x="7272300" y="5373216"/>
            <a:ext cx="1368152" cy="646331"/>
          </a:xfrm>
          <a:prstGeom prst="rect">
            <a:avLst/>
          </a:prstGeom>
          <a:noFill/>
        </p:spPr>
        <p:txBody>
          <a:bodyPr wrap="square" rtlCol="0">
            <a:spAutoFit/>
          </a:bodyPr>
          <a:lstStyle/>
          <a:p>
            <a:pPr algn="ctr"/>
            <a:r>
              <a:rPr lang="en-US" dirty="0" smtClean="0"/>
              <a:t>Gist descriptor</a:t>
            </a:r>
            <a:endParaRPr lang="en-US" dirty="0"/>
          </a:p>
        </p:txBody>
      </p:sp>
      <p:sp>
        <p:nvSpPr>
          <p:cNvPr id="8" name="Slide Number Placeholder 7"/>
          <p:cNvSpPr>
            <a:spLocks noGrp="1"/>
          </p:cNvSpPr>
          <p:nvPr>
            <p:ph type="sldNum" sz="quarter" idx="12"/>
          </p:nvPr>
        </p:nvSpPr>
        <p:spPr/>
        <p:txBody>
          <a:bodyPr/>
          <a:lstStyle/>
          <a:p>
            <a:pPr>
              <a:defRPr/>
            </a:pPr>
            <a:fld id="{7869ADE3-FCDF-4463-98DF-A3BB246EF849}" type="slidenum">
              <a:rPr lang="en-US" smtClean="0"/>
              <a:pPr>
                <a:defRPr/>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rtlCol="0">
            <a:normAutofit fontScale="90000"/>
          </a:bodyPr>
          <a:lstStyle/>
          <a:p>
            <a:pPr eaLnBrk="1" fontAlgn="auto" hangingPunct="1">
              <a:spcAft>
                <a:spcPts val="0"/>
              </a:spcAft>
              <a:defRPr/>
            </a:pPr>
            <a:r>
              <a:rPr lang="en-US" dirty="0" smtClean="0"/>
              <a:t>Which scene properties are relevant?</a:t>
            </a:r>
            <a:endParaRPr lang="en-US" dirty="0"/>
          </a:p>
        </p:txBody>
      </p:sp>
      <p:sp>
        <p:nvSpPr>
          <p:cNvPr id="3" name="Content Placeholder 2"/>
          <p:cNvSpPr>
            <a:spLocks noGrp="1"/>
          </p:cNvSpPr>
          <p:nvPr>
            <p:ph idx="1"/>
          </p:nvPr>
        </p:nvSpPr>
        <p:spPr>
          <a:xfrm>
            <a:off x="457200" y="1798637"/>
            <a:ext cx="8229600" cy="4525963"/>
          </a:xfrm>
        </p:spPr>
        <p:txBody>
          <a:bodyPr rtlCol="0">
            <a:normAutofit/>
          </a:bodyPr>
          <a:lstStyle/>
          <a:p>
            <a:pPr>
              <a:defRPr/>
            </a:pPr>
            <a:r>
              <a:rPr lang="en-US" sz="2800" b="1" dirty="0" smtClean="0"/>
              <a:t>Gist scene descriptor</a:t>
            </a:r>
            <a:endParaRPr lang="en-US" sz="2800" dirty="0" smtClean="0"/>
          </a:p>
          <a:p>
            <a:pPr eaLnBrk="1" fontAlgn="auto" hangingPunct="1">
              <a:spcAft>
                <a:spcPts val="0"/>
              </a:spcAft>
              <a:defRPr/>
            </a:pPr>
            <a:r>
              <a:rPr lang="en-US" sz="2800" b="1" dirty="0" smtClean="0"/>
              <a:t>Color Histograms  </a:t>
            </a:r>
            <a:r>
              <a:rPr lang="en-US" sz="2800" dirty="0" smtClean="0"/>
              <a:t>- L*A*B* 4x14x14 histograms</a:t>
            </a:r>
          </a:p>
          <a:p>
            <a:pPr eaLnBrk="1" fontAlgn="auto" hangingPunct="1">
              <a:spcAft>
                <a:spcPts val="0"/>
              </a:spcAft>
              <a:defRPr/>
            </a:pPr>
            <a:r>
              <a:rPr lang="en-US" sz="2800" b="1" dirty="0" err="1" smtClean="0"/>
              <a:t>Texton</a:t>
            </a:r>
            <a:r>
              <a:rPr lang="en-US" sz="2800" b="1" dirty="0" smtClean="0"/>
              <a:t> Histograms </a:t>
            </a:r>
            <a:r>
              <a:rPr lang="en-US" sz="2800" dirty="0" smtClean="0"/>
              <a:t>– 512 entry, filter bank based</a:t>
            </a:r>
          </a:p>
          <a:p>
            <a:pPr eaLnBrk="1" fontAlgn="auto" hangingPunct="1">
              <a:spcAft>
                <a:spcPts val="0"/>
              </a:spcAft>
              <a:defRPr/>
            </a:pPr>
            <a:r>
              <a:rPr lang="en-US" sz="2800" b="1" dirty="0" smtClean="0"/>
              <a:t>Line Features </a:t>
            </a:r>
            <a:r>
              <a:rPr lang="en-US" sz="2800" dirty="0" smtClean="0"/>
              <a:t>– Histograms of straight line stats</a:t>
            </a:r>
          </a:p>
          <a:p>
            <a:pPr eaLnBrk="1" fontAlgn="auto" hangingPunct="1">
              <a:spcAft>
                <a:spcPts val="0"/>
              </a:spcAft>
              <a:defRPr/>
            </a:pPr>
            <a:endParaRPr lang="en-US" sz="2800"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31</a:t>
            </a:fld>
            <a:endParaRPr lang="en-US" dirty="0">
              <a:solidFill>
                <a:prstClr val="black">
                  <a:tint val="75000"/>
                </a:prstClr>
              </a:solidFill>
            </a:endParaRPr>
          </a:p>
        </p:txBody>
      </p:sp>
    </p:spTree>
    <p:extLst>
      <p:ext uri="{BB962C8B-B14F-4D97-AF65-F5344CB8AC3E}">
        <p14:creationId xmlns:p14="http://schemas.microsoft.com/office/powerpoint/2010/main" val="149639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en-US" dirty="0" smtClean="0"/>
              <a:t>Scene Matches</a:t>
            </a:r>
          </a:p>
        </p:txBody>
      </p:sp>
      <p:pic>
        <p:nvPicPr>
          <p:cNvPr id="41987" name="Picture 2"/>
          <p:cNvPicPr>
            <a:picLocks noChangeAspect="1" noChangeArrowheads="1"/>
          </p:cNvPicPr>
          <p:nvPr/>
        </p:nvPicPr>
        <p:blipFill>
          <a:blip r:embed="rId2" cstate="print"/>
          <a:srcRect l="659" t="10901" r="2966" b="9802"/>
          <a:stretch>
            <a:fillRect/>
          </a:stretch>
        </p:blipFill>
        <p:spPr bwMode="auto">
          <a:xfrm>
            <a:off x="0" y="1524000"/>
            <a:ext cx="9144000" cy="4702175"/>
          </a:xfrm>
          <a:prstGeom prst="rect">
            <a:avLst/>
          </a:prstGeom>
          <a:noFill/>
          <a:ln w="9525">
            <a:noFill/>
            <a:miter lim="800000"/>
            <a:headEnd/>
            <a:tailEnd/>
          </a:ln>
        </p:spPr>
      </p:pic>
      <p:sp>
        <p:nvSpPr>
          <p:cNvPr id="4" name="TextBox 3"/>
          <p:cNvSpPr txBox="1"/>
          <p:nvPr/>
        </p:nvSpPr>
        <p:spPr>
          <a:xfrm>
            <a:off x="35496" y="6577607"/>
            <a:ext cx="8610600" cy="307777"/>
          </a:xfrm>
          <a:prstGeom prst="rect">
            <a:avLst/>
          </a:prstGeom>
          <a:noFill/>
        </p:spPr>
        <p:txBody>
          <a:bodyPr wrap="square" rtlCol="0">
            <a:spAutoFit/>
          </a:bodyPr>
          <a:lstStyle/>
          <a:p>
            <a:r>
              <a:rPr lang="en-US" sz="1400" dirty="0">
                <a:solidFill>
                  <a:prstClr val="black"/>
                </a:solidFill>
              </a:rPr>
              <a:t>[Hays and Efros. </a:t>
            </a:r>
            <a:r>
              <a:rPr lang="en-US" sz="1400" b="1" dirty="0">
                <a:solidFill>
                  <a:prstClr val="black"/>
                </a:solidFill>
              </a:rPr>
              <a:t>im2gps</a:t>
            </a:r>
            <a:r>
              <a:rPr lang="en-US" sz="1400" dirty="0">
                <a:solidFill>
                  <a:prstClr val="black"/>
                </a:solidFill>
              </a:rPr>
              <a:t>: Estimating  Geographic Information from a Single Image. CVPR 2008.]</a:t>
            </a:r>
          </a:p>
        </p:txBody>
      </p:sp>
      <p:sp>
        <p:nvSpPr>
          <p:cNvPr id="5" name="TextBox 4"/>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32</a:t>
            </a:fld>
            <a:endParaRPr lang="en-US" dirty="0">
              <a:solidFill>
                <a:prstClr val="black">
                  <a:tint val="75000"/>
                </a:prstClr>
              </a:solidFill>
            </a:endParaRPr>
          </a:p>
        </p:txBody>
      </p:sp>
    </p:spTree>
    <p:extLst>
      <p:ext uri="{BB962C8B-B14F-4D97-AF65-F5344CB8AC3E}">
        <p14:creationId xmlns:p14="http://schemas.microsoft.com/office/powerpoint/2010/main" val="34829103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endParaRPr lang="en-US" smtClean="0"/>
          </a:p>
        </p:txBody>
      </p:sp>
      <p:sp>
        <p:nvSpPr>
          <p:cNvPr id="43011" name="Content Placeholder 2"/>
          <p:cNvSpPr>
            <a:spLocks noGrp="1"/>
          </p:cNvSpPr>
          <p:nvPr>
            <p:ph idx="1"/>
          </p:nvPr>
        </p:nvSpPr>
        <p:spPr/>
        <p:txBody>
          <a:bodyPr/>
          <a:lstStyle/>
          <a:p>
            <a:pPr eaLnBrk="1" hangingPunct="1"/>
            <a:endParaRPr lang="en-US" smtClean="0"/>
          </a:p>
        </p:txBody>
      </p:sp>
      <p:pic>
        <p:nvPicPr>
          <p:cNvPr id="43012" name="Picture 1" descr="C:\Documents and Settings\jhhays\Desktop\como workshop\images\0040_425432303_c817c468e3_166_14882112@N00.jpg"/>
          <p:cNvPicPr>
            <a:picLocks noChangeAspect="1" noChangeArrowheads="1"/>
          </p:cNvPicPr>
          <p:nvPr/>
        </p:nvPicPr>
        <p:blipFill>
          <a:blip r:embed="rId3" cstate="print"/>
          <a:srcRect l="38873" r="20430"/>
          <a:stretch>
            <a:fillRect/>
          </a:stretch>
        </p:blipFill>
        <p:spPr bwMode="auto">
          <a:xfrm>
            <a:off x="0" y="2273300"/>
            <a:ext cx="9144000" cy="4584700"/>
          </a:xfrm>
          <a:prstGeom prst="rect">
            <a:avLst/>
          </a:prstGeom>
          <a:noFill/>
          <a:ln w="9525">
            <a:noFill/>
            <a:miter lim="800000"/>
            <a:headEnd/>
            <a:tailEnd/>
          </a:ln>
        </p:spPr>
      </p:pic>
      <p:pic>
        <p:nvPicPr>
          <p:cNvPr id="43013" name="Picture 1" descr="C:\Documents and Settings\jhhays\Desktop\como workshop\images\0040_425432303_c817c468e3_166_14882112@N00.jpg"/>
          <p:cNvPicPr>
            <a:picLocks noChangeAspect="1" noChangeArrowheads="1"/>
          </p:cNvPicPr>
          <p:nvPr/>
        </p:nvPicPr>
        <p:blipFill>
          <a:blip r:embed="rId4" cstate="print"/>
          <a:srcRect r="61047"/>
          <a:stretch>
            <a:fillRect/>
          </a:stretch>
        </p:blipFill>
        <p:spPr bwMode="auto">
          <a:xfrm>
            <a:off x="2435225" y="0"/>
            <a:ext cx="4273550" cy="2239963"/>
          </a:xfrm>
          <a:prstGeom prst="rect">
            <a:avLst/>
          </a:prstGeom>
          <a:noFill/>
          <a:ln w="9525">
            <a:noFill/>
            <a:miter lim="800000"/>
            <a:headEnd/>
            <a:tailEnd/>
          </a:ln>
        </p:spPr>
      </p:pic>
      <p:sp>
        <p:nvSpPr>
          <p:cNvPr id="6" name="TextBox 5"/>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33</a:t>
            </a:fld>
            <a:endParaRPr lang="en-US" dirty="0">
              <a:solidFill>
                <a:prstClr val="black">
                  <a:tint val="75000"/>
                </a:prstClr>
              </a:solidFill>
            </a:endParaRPr>
          </a:p>
        </p:txBody>
      </p:sp>
    </p:spTree>
    <p:extLst>
      <p:ext uri="{BB962C8B-B14F-4D97-AF65-F5344CB8AC3E}">
        <p14:creationId xmlns:p14="http://schemas.microsoft.com/office/powerpoint/2010/main" val="21186464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Content Placeholder 2"/>
          <p:cNvSpPr>
            <a:spLocks noGrp="1"/>
          </p:cNvSpPr>
          <p:nvPr>
            <p:ph idx="1"/>
          </p:nvPr>
        </p:nvSpPr>
        <p:spPr/>
        <p:txBody>
          <a:bodyPr/>
          <a:lstStyle/>
          <a:p>
            <a:pPr eaLnBrk="1" hangingPunct="1"/>
            <a:endParaRPr lang="en-US" smtClean="0"/>
          </a:p>
        </p:txBody>
      </p:sp>
      <p:pic>
        <p:nvPicPr>
          <p:cNvPr id="44036" name="Picture 1" descr="C:\Documents and Settings\jhhays\Desktop\como workshop\images\0005_Paris_00005_44406254_0054d193dc_27_98908999@N00.jpg"/>
          <p:cNvPicPr preferRelativeResize="0">
            <a:picLocks noChangeAspect="1" noChangeArrowheads="1"/>
          </p:cNvPicPr>
          <p:nvPr/>
        </p:nvPicPr>
        <p:blipFill>
          <a:blip r:embed="rId2" cstate="print"/>
          <a:srcRect r="61014"/>
          <a:stretch>
            <a:fillRect/>
          </a:stretch>
        </p:blipFill>
        <p:spPr bwMode="auto">
          <a:xfrm>
            <a:off x="0" y="1231900"/>
            <a:ext cx="9144000" cy="4787900"/>
          </a:xfrm>
          <a:prstGeom prst="rect">
            <a:avLst/>
          </a:prstGeom>
          <a:noFill/>
          <a:ln w="9525">
            <a:noFill/>
            <a:miter lim="800000"/>
            <a:headEnd/>
            <a:tailEnd/>
          </a:ln>
        </p:spPr>
      </p:pic>
      <p:sp>
        <p:nvSpPr>
          <p:cNvPr id="6" name="Title 1"/>
          <p:cNvSpPr>
            <a:spLocks noGrp="1"/>
          </p:cNvSpPr>
          <p:nvPr>
            <p:ph type="title"/>
          </p:nvPr>
        </p:nvSpPr>
        <p:spPr>
          <a:xfrm>
            <a:off x="457200" y="76200"/>
            <a:ext cx="8229600" cy="792162"/>
          </a:xfrm>
        </p:spPr>
        <p:txBody>
          <a:bodyPr/>
          <a:lstStyle/>
          <a:p>
            <a:pPr eaLnBrk="1" hangingPunct="1"/>
            <a:r>
              <a:rPr lang="en-US" dirty="0" smtClean="0"/>
              <a:t>Scene Matches</a:t>
            </a:r>
          </a:p>
        </p:txBody>
      </p:sp>
      <p:sp>
        <p:nvSpPr>
          <p:cNvPr id="5" name="TextBox 4"/>
          <p:cNvSpPr txBox="1"/>
          <p:nvPr/>
        </p:nvSpPr>
        <p:spPr>
          <a:xfrm>
            <a:off x="35496" y="6577607"/>
            <a:ext cx="8610600" cy="307777"/>
          </a:xfrm>
          <a:prstGeom prst="rect">
            <a:avLst/>
          </a:prstGeom>
          <a:noFill/>
        </p:spPr>
        <p:txBody>
          <a:bodyPr wrap="square" rtlCol="0">
            <a:spAutoFit/>
          </a:bodyPr>
          <a:lstStyle/>
          <a:p>
            <a:r>
              <a:rPr lang="en-US" sz="1400" dirty="0">
                <a:solidFill>
                  <a:prstClr val="black"/>
                </a:solidFill>
              </a:rPr>
              <a:t>[Hays and Efros. </a:t>
            </a:r>
            <a:r>
              <a:rPr lang="en-US" sz="1400" b="1" dirty="0">
                <a:solidFill>
                  <a:prstClr val="black"/>
                </a:solidFill>
              </a:rPr>
              <a:t>im2gps</a:t>
            </a:r>
            <a:r>
              <a:rPr lang="en-US" sz="1400" dirty="0">
                <a:solidFill>
                  <a:prstClr val="black"/>
                </a:solidFill>
              </a:rPr>
              <a:t>: Estimating  Geographic Information from a Single Image. CVPR 2008.]</a:t>
            </a:r>
          </a:p>
        </p:txBody>
      </p:sp>
      <p:sp>
        <p:nvSpPr>
          <p:cNvPr id="7" name="TextBox 6"/>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8" name="Slide Number Placeholder 7"/>
          <p:cNvSpPr>
            <a:spLocks noGrp="1"/>
          </p:cNvSpPr>
          <p:nvPr>
            <p:ph type="sldNum" sz="quarter" idx="12"/>
          </p:nvPr>
        </p:nvSpPr>
        <p:spPr/>
        <p:txBody>
          <a:bodyPr/>
          <a:lstStyle/>
          <a:p>
            <a:fld id="{B6F15528-21DE-4FAA-801E-634DDDAF4B2B}" type="slidenum">
              <a:rPr lang="en-US" smtClean="0">
                <a:solidFill>
                  <a:prstClr val="black">
                    <a:tint val="75000"/>
                  </a:prstClr>
                </a:solidFill>
              </a:rPr>
              <a:pPr/>
              <a:t>34</a:t>
            </a:fld>
            <a:endParaRPr lang="en-US" dirty="0">
              <a:solidFill>
                <a:prstClr val="black">
                  <a:tint val="75000"/>
                </a:prstClr>
              </a:solidFill>
            </a:endParaRPr>
          </a:p>
        </p:txBody>
      </p:sp>
    </p:spTree>
    <p:extLst>
      <p:ext uri="{BB962C8B-B14F-4D97-AF65-F5344CB8AC3E}">
        <p14:creationId xmlns:p14="http://schemas.microsoft.com/office/powerpoint/2010/main" val="39674400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endParaRPr lang="en-US" smtClean="0"/>
          </a:p>
        </p:txBody>
      </p:sp>
      <p:sp>
        <p:nvSpPr>
          <p:cNvPr id="45059" name="Content Placeholder 2"/>
          <p:cNvSpPr>
            <a:spLocks noGrp="1"/>
          </p:cNvSpPr>
          <p:nvPr>
            <p:ph idx="1"/>
          </p:nvPr>
        </p:nvSpPr>
        <p:spPr/>
        <p:txBody>
          <a:bodyPr/>
          <a:lstStyle/>
          <a:p>
            <a:pPr eaLnBrk="1" hangingPunct="1"/>
            <a:endParaRPr lang="en-US" smtClean="0"/>
          </a:p>
        </p:txBody>
      </p:sp>
      <p:pic>
        <p:nvPicPr>
          <p:cNvPr id="45060" name="Picture 1" descr="C:\Documents and Settings\jhhays\Desktop\como workshop\images\0005_Paris_00005_44406254_0054d193dc_27_98908999@N00.jpg"/>
          <p:cNvPicPr>
            <a:picLocks noChangeAspect="1" noChangeArrowheads="1"/>
          </p:cNvPicPr>
          <p:nvPr/>
        </p:nvPicPr>
        <p:blipFill>
          <a:blip r:embed="rId3" cstate="print"/>
          <a:srcRect l="38824" r="20477"/>
          <a:stretch>
            <a:fillRect/>
          </a:stretch>
        </p:blipFill>
        <p:spPr bwMode="auto">
          <a:xfrm>
            <a:off x="0" y="2273300"/>
            <a:ext cx="9144000" cy="4584700"/>
          </a:xfrm>
          <a:prstGeom prst="rect">
            <a:avLst/>
          </a:prstGeom>
          <a:noFill/>
          <a:ln w="9525">
            <a:noFill/>
            <a:miter lim="800000"/>
            <a:headEnd/>
            <a:tailEnd/>
          </a:ln>
        </p:spPr>
      </p:pic>
      <p:pic>
        <p:nvPicPr>
          <p:cNvPr id="45061" name="Picture 1" descr="C:\Documents and Settings\jhhays\Desktop\como workshop\images\0005_Paris_00005_44406254_0054d193dc_27_98908999@N00.jpg"/>
          <p:cNvPicPr>
            <a:picLocks noChangeAspect="1" noChangeArrowheads="1"/>
          </p:cNvPicPr>
          <p:nvPr/>
        </p:nvPicPr>
        <p:blipFill>
          <a:blip r:embed="rId4" cstate="print"/>
          <a:srcRect r="61111"/>
          <a:stretch>
            <a:fillRect/>
          </a:stretch>
        </p:blipFill>
        <p:spPr bwMode="auto">
          <a:xfrm>
            <a:off x="2438400" y="0"/>
            <a:ext cx="4267200" cy="2239963"/>
          </a:xfrm>
          <a:prstGeom prst="rect">
            <a:avLst/>
          </a:prstGeom>
          <a:noFill/>
          <a:ln w="9525">
            <a:noFill/>
            <a:miter lim="800000"/>
            <a:headEnd/>
            <a:tailEnd/>
          </a:ln>
        </p:spPr>
      </p:pic>
      <p:sp>
        <p:nvSpPr>
          <p:cNvPr id="6" name="TextBox 5"/>
          <p:cNvSpPr txBox="1"/>
          <p:nvPr/>
        </p:nvSpPr>
        <p:spPr>
          <a:xfrm>
            <a:off x="35496" y="6577607"/>
            <a:ext cx="8610600" cy="307777"/>
          </a:xfrm>
          <a:prstGeom prst="rect">
            <a:avLst/>
          </a:prstGeom>
          <a:noFill/>
        </p:spPr>
        <p:txBody>
          <a:bodyPr wrap="square" rtlCol="0">
            <a:spAutoFit/>
          </a:bodyPr>
          <a:lstStyle/>
          <a:p>
            <a:r>
              <a:rPr lang="en-US" sz="1400" dirty="0">
                <a:solidFill>
                  <a:prstClr val="black"/>
                </a:solidFill>
              </a:rPr>
              <a:t>[Hays and Efros. </a:t>
            </a:r>
            <a:r>
              <a:rPr lang="en-US" sz="1400" b="1" dirty="0">
                <a:solidFill>
                  <a:prstClr val="black"/>
                </a:solidFill>
              </a:rPr>
              <a:t>im2gps</a:t>
            </a:r>
            <a:r>
              <a:rPr lang="en-US" sz="1400" dirty="0">
                <a:solidFill>
                  <a:prstClr val="black"/>
                </a:solidFill>
              </a:rPr>
              <a:t>: Estimating  Geographic Information from a Single Image. CVPR 2008.]</a:t>
            </a:r>
          </a:p>
        </p:txBody>
      </p:sp>
      <p:sp>
        <p:nvSpPr>
          <p:cNvPr id="7" name="TextBox 6"/>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8" name="Slide Number Placeholder 7"/>
          <p:cNvSpPr>
            <a:spLocks noGrp="1"/>
          </p:cNvSpPr>
          <p:nvPr>
            <p:ph type="sldNum" sz="quarter" idx="12"/>
          </p:nvPr>
        </p:nvSpPr>
        <p:spPr/>
        <p:txBody>
          <a:bodyPr/>
          <a:lstStyle/>
          <a:p>
            <a:fld id="{B6F15528-21DE-4FAA-801E-634DDDAF4B2B}" type="slidenum">
              <a:rPr lang="en-US" smtClean="0">
                <a:solidFill>
                  <a:prstClr val="black">
                    <a:tint val="75000"/>
                  </a:prstClr>
                </a:solidFill>
              </a:rPr>
              <a:pPr/>
              <a:t>35</a:t>
            </a:fld>
            <a:endParaRPr lang="en-US" dirty="0">
              <a:solidFill>
                <a:prstClr val="black">
                  <a:tint val="75000"/>
                </a:prstClr>
              </a:solidFill>
            </a:endParaRPr>
          </a:p>
        </p:txBody>
      </p:sp>
    </p:spTree>
    <p:extLst>
      <p:ext uri="{BB962C8B-B14F-4D97-AF65-F5344CB8AC3E}">
        <p14:creationId xmlns:p14="http://schemas.microsoft.com/office/powerpoint/2010/main" val="261669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idx="1"/>
          </p:nvPr>
        </p:nvSpPr>
        <p:spPr/>
        <p:txBody>
          <a:bodyPr/>
          <a:lstStyle/>
          <a:p>
            <a:pPr eaLnBrk="1" hangingPunct="1"/>
            <a:endParaRPr lang="en-US" dirty="0" smtClean="0"/>
          </a:p>
        </p:txBody>
      </p:sp>
      <p:pic>
        <p:nvPicPr>
          <p:cNvPr id="46084" name="Picture 1" descr="C:\Documents and Settings\jhhays\Desktop\como workshop\images\0079_Bangkok_00011_215914338_705d7ea038_92_20194767@N00.jpg"/>
          <p:cNvPicPr>
            <a:picLocks noChangeAspect="1" noChangeArrowheads="1"/>
          </p:cNvPicPr>
          <p:nvPr/>
        </p:nvPicPr>
        <p:blipFill>
          <a:blip r:embed="rId2" cstate="print"/>
          <a:srcRect r="61111"/>
          <a:stretch>
            <a:fillRect/>
          </a:stretch>
        </p:blipFill>
        <p:spPr bwMode="auto">
          <a:xfrm>
            <a:off x="0" y="1219200"/>
            <a:ext cx="9147175" cy="4800600"/>
          </a:xfrm>
          <a:prstGeom prst="rect">
            <a:avLst/>
          </a:prstGeom>
          <a:noFill/>
          <a:ln w="9525">
            <a:noFill/>
            <a:miter lim="800000"/>
            <a:headEnd/>
            <a:tailEnd/>
          </a:ln>
        </p:spPr>
      </p:pic>
      <p:sp>
        <p:nvSpPr>
          <p:cNvPr id="5" name="Title 1"/>
          <p:cNvSpPr>
            <a:spLocks noGrp="1"/>
          </p:cNvSpPr>
          <p:nvPr>
            <p:ph type="title"/>
          </p:nvPr>
        </p:nvSpPr>
        <p:spPr>
          <a:xfrm>
            <a:off x="457200" y="76200"/>
            <a:ext cx="8229600" cy="792162"/>
          </a:xfrm>
        </p:spPr>
        <p:txBody>
          <a:bodyPr/>
          <a:lstStyle/>
          <a:p>
            <a:pPr eaLnBrk="1" hangingPunct="1"/>
            <a:r>
              <a:rPr lang="en-US" dirty="0" smtClean="0"/>
              <a:t>Scene Matches</a:t>
            </a:r>
          </a:p>
        </p:txBody>
      </p:sp>
      <p:sp>
        <p:nvSpPr>
          <p:cNvPr id="6" name="TextBox 5"/>
          <p:cNvSpPr txBox="1"/>
          <p:nvPr/>
        </p:nvSpPr>
        <p:spPr>
          <a:xfrm>
            <a:off x="35496" y="6577607"/>
            <a:ext cx="8610600" cy="307777"/>
          </a:xfrm>
          <a:prstGeom prst="rect">
            <a:avLst/>
          </a:prstGeom>
          <a:noFill/>
        </p:spPr>
        <p:txBody>
          <a:bodyPr wrap="square" rtlCol="0">
            <a:spAutoFit/>
          </a:bodyPr>
          <a:lstStyle/>
          <a:p>
            <a:r>
              <a:rPr lang="en-US" sz="1400" dirty="0">
                <a:solidFill>
                  <a:prstClr val="black"/>
                </a:solidFill>
              </a:rPr>
              <a:t>[Hays and Efros. </a:t>
            </a:r>
            <a:r>
              <a:rPr lang="en-US" sz="1400" b="1" dirty="0">
                <a:solidFill>
                  <a:prstClr val="black"/>
                </a:solidFill>
              </a:rPr>
              <a:t>im2gps</a:t>
            </a:r>
            <a:r>
              <a:rPr lang="en-US" sz="1400" dirty="0">
                <a:solidFill>
                  <a:prstClr val="black"/>
                </a:solidFill>
              </a:rPr>
              <a:t>: Estimating  Geographic Information from a Single Image. CVPR 2008.]</a:t>
            </a:r>
          </a:p>
        </p:txBody>
      </p:sp>
      <p:sp>
        <p:nvSpPr>
          <p:cNvPr id="7" name="TextBox 6"/>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8" name="Slide Number Placeholder 7"/>
          <p:cNvSpPr>
            <a:spLocks noGrp="1"/>
          </p:cNvSpPr>
          <p:nvPr>
            <p:ph type="sldNum" sz="quarter" idx="12"/>
          </p:nvPr>
        </p:nvSpPr>
        <p:spPr/>
        <p:txBody>
          <a:bodyPr/>
          <a:lstStyle/>
          <a:p>
            <a:fld id="{B6F15528-21DE-4FAA-801E-634DDDAF4B2B}" type="slidenum">
              <a:rPr lang="en-US" smtClean="0">
                <a:solidFill>
                  <a:prstClr val="black">
                    <a:tint val="75000"/>
                  </a:prstClr>
                </a:solidFill>
              </a:rPr>
              <a:pPr/>
              <a:t>36</a:t>
            </a:fld>
            <a:endParaRPr lang="en-US" dirty="0">
              <a:solidFill>
                <a:prstClr val="black">
                  <a:tint val="75000"/>
                </a:prstClr>
              </a:solidFill>
            </a:endParaRPr>
          </a:p>
        </p:txBody>
      </p:sp>
    </p:spTree>
    <p:extLst>
      <p:ext uri="{BB962C8B-B14F-4D97-AF65-F5344CB8AC3E}">
        <p14:creationId xmlns:p14="http://schemas.microsoft.com/office/powerpoint/2010/main" val="22070601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endParaRPr lang="en-US" smtClean="0"/>
          </a:p>
        </p:txBody>
      </p:sp>
      <p:sp>
        <p:nvSpPr>
          <p:cNvPr id="47107" name="Content Placeholder 2"/>
          <p:cNvSpPr>
            <a:spLocks noGrp="1"/>
          </p:cNvSpPr>
          <p:nvPr>
            <p:ph idx="1"/>
          </p:nvPr>
        </p:nvSpPr>
        <p:spPr/>
        <p:txBody>
          <a:bodyPr/>
          <a:lstStyle/>
          <a:p>
            <a:pPr eaLnBrk="1" hangingPunct="1"/>
            <a:endParaRPr lang="en-US" smtClean="0"/>
          </a:p>
        </p:txBody>
      </p:sp>
      <p:pic>
        <p:nvPicPr>
          <p:cNvPr id="47108" name="Picture 1" descr="C:\Documents and Settings\jhhays\Desktop\como workshop\images\0079_Bangkok_00011_215914338_705d7ea038_92_20194767@N00.jpg"/>
          <p:cNvPicPr>
            <a:picLocks noChangeAspect="1" noChangeArrowheads="1"/>
          </p:cNvPicPr>
          <p:nvPr/>
        </p:nvPicPr>
        <p:blipFill>
          <a:blip r:embed="rId2" cstate="print"/>
          <a:srcRect r="61111"/>
          <a:stretch>
            <a:fillRect/>
          </a:stretch>
        </p:blipFill>
        <p:spPr bwMode="auto">
          <a:xfrm>
            <a:off x="2438400" y="0"/>
            <a:ext cx="4267200" cy="2239963"/>
          </a:xfrm>
          <a:prstGeom prst="rect">
            <a:avLst/>
          </a:prstGeom>
          <a:noFill/>
          <a:ln w="9525">
            <a:noFill/>
            <a:miter lim="800000"/>
            <a:headEnd/>
            <a:tailEnd/>
          </a:ln>
        </p:spPr>
      </p:pic>
      <p:pic>
        <p:nvPicPr>
          <p:cNvPr id="47109" name="Picture 1" descr="C:\Documents and Settings\jhhays\Desktop\como workshop\images\0079_Bangkok_00011_215914338_705d7ea038_92_20194767@N00.jpg"/>
          <p:cNvPicPr>
            <a:picLocks noChangeAspect="1" noChangeArrowheads="1"/>
          </p:cNvPicPr>
          <p:nvPr/>
        </p:nvPicPr>
        <p:blipFill>
          <a:blip r:embed="rId3" cstate="print"/>
          <a:srcRect l="38937"/>
          <a:stretch>
            <a:fillRect/>
          </a:stretch>
        </p:blipFill>
        <p:spPr bwMode="auto">
          <a:xfrm>
            <a:off x="0" y="2963863"/>
            <a:ext cx="9144000" cy="3055937"/>
          </a:xfrm>
          <a:prstGeom prst="rect">
            <a:avLst/>
          </a:prstGeom>
          <a:noFill/>
          <a:ln w="9525">
            <a:noFill/>
            <a:miter lim="800000"/>
            <a:headEnd/>
            <a:tailEnd/>
          </a:ln>
        </p:spPr>
      </p:pic>
      <p:sp>
        <p:nvSpPr>
          <p:cNvPr id="6" name="TextBox 5"/>
          <p:cNvSpPr txBox="1"/>
          <p:nvPr/>
        </p:nvSpPr>
        <p:spPr>
          <a:xfrm>
            <a:off x="35496" y="6577607"/>
            <a:ext cx="8610600" cy="307777"/>
          </a:xfrm>
          <a:prstGeom prst="rect">
            <a:avLst/>
          </a:prstGeom>
          <a:noFill/>
        </p:spPr>
        <p:txBody>
          <a:bodyPr wrap="square" rtlCol="0">
            <a:spAutoFit/>
          </a:bodyPr>
          <a:lstStyle/>
          <a:p>
            <a:r>
              <a:rPr lang="en-US" sz="1400" dirty="0">
                <a:solidFill>
                  <a:prstClr val="black"/>
                </a:solidFill>
              </a:rPr>
              <a:t>[Hays and Efros. </a:t>
            </a:r>
            <a:r>
              <a:rPr lang="en-US" sz="1400" b="1" dirty="0">
                <a:solidFill>
                  <a:prstClr val="black"/>
                </a:solidFill>
              </a:rPr>
              <a:t>im2gps</a:t>
            </a:r>
            <a:r>
              <a:rPr lang="en-US" sz="1400" dirty="0">
                <a:solidFill>
                  <a:prstClr val="black"/>
                </a:solidFill>
              </a:rPr>
              <a:t>: Estimating  Geographic Information from a Single Image. CVPR 2008.]</a:t>
            </a:r>
          </a:p>
        </p:txBody>
      </p:sp>
      <p:sp>
        <p:nvSpPr>
          <p:cNvPr id="7" name="TextBox 6"/>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8" name="Slide Number Placeholder 7"/>
          <p:cNvSpPr>
            <a:spLocks noGrp="1"/>
          </p:cNvSpPr>
          <p:nvPr>
            <p:ph type="sldNum" sz="quarter" idx="12"/>
          </p:nvPr>
        </p:nvSpPr>
        <p:spPr/>
        <p:txBody>
          <a:bodyPr/>
          <a:lstStyle/>
          <a:p>
            <a:fld id="{B6F15528-21DE-4FAA-801E-634DDDAF4B2B}" type="slidenum">
              <a:rPr lang="en-US" smtClean="0">
                <a:solidFill>
                  <a:prstClr val="black">
                    <a:tint val="75000"/>
                  </a:prstClr>
                </a:solidFill>
              </a:rPr>
              <a:pPr/>
              <a:t>37</a:t>
            </a:fld>
            <a:endParaRPr lang="en-US" dirty="0">
              <a:solidFill>
                <a:prstClr val="black">
                  <a:tint val="75000"/>
                </a:prstClr>
              </a:solidFill>
            </a:endParaRPr>
          </a:p>
        </p:txBody>
      </p:sp>
    </p:spTree>
    <p:extLst>
      <p:ext uri="{BB962C8B-B14F-4D97-AF65-F5344CB8AC3E}">
        <p14:creationId xmlns:p14="http://schemas.microsoft.com/office/powerpoint/2010/main" val="33005545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pPr eaLnBrk="1" hangingPunct="1"/>
            <a:r>
              <a:rPr lang="en-US" dirty="0" smtClean="0"/>
              <a:t>The Importance of Data</a:t>
            </a:r>
          </a:p>
        </p:txBody>
      </p:sp>
      <p:pic>
        <p:nvPicPr>
          <p:cNvPr id="991241"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10626" t="23947" r="13906" b="5263"/>
          <a:stretch/>
        </p:blipFill>
        <p:spPr bwMode="auto">
          <a:xfrm>
            <a:off x="336048" y="1181332"/>
            <a:ext cx="8676964" cy="4832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69912" y="6309320"/>
            <a:ext cx="8610600" cy="338554"/>
          </a:xfrm>
          <a:prstGeom prst="rect">
            <a:avLst/>
          </a:prstGeom>
          <a:noFill/>
        </p:spPr>
        <p:txBody>
          <a:bodyPr wrap="square" rtlCol="0">
            <a:spAutoFit/>
          </a:bodyPr>
          <a:lstStyle/>
          <a:p>
            <a:r>
              <a:rPr lang="en-US" sz="1600" dirty="0">
                <a:solidFill>
                  <a:prstClr val="black"/>
                </a:solidFill>
              </a:rPr>
              <a:t>[Hays and Efros. </a:t>
            </a:r>
            <a:r>
              <a:rPr lang="en-US" sz="1600" b="1" dirty="0">
                <a:solidFill>
                  <a:prstClr val="black"/>
                </a:solidFill>
              </a:rPr>
              <a:t>im2gps</a:t>
            </a:r>
            <a:r>
              <a:rPr lang="en-US" sz="1600" dirty="0">
                <a:solidFill>
                  <a:prstClr val="black"/>
                </a:solidFill>
              </a:rPr>
              <a:t>: Estimating  Geographic Information from a Single Image. CVPR 2008.]</a:t>
            </a:r>
          </a:p>
        </p:txBody>
      </p:sp>
      <p:sp>
        <p:nvSpPr>
          <p:cNvPr id="6" name="TextBox 5"/>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38</a:t>
            </a:fld>
            <a:endParaRPr lang="en-US" dirty="0">
              <a:solidFill>
                <a:prstClr val="black">
                  <a:tint val="75000"/>
                </a:prstClr>
              </a:solidFill>
            </a:endParaRPr>
          </a:p>
        </p:txBody>
      </p:sp>
    </p:spTree>
    <p:extLst>
      <p:ext uri="{BB962C8B-B14F-4D97-AF65-F5344CB8AC3E}">
        <p14:creationId xmlns:p14="http://schemas.microsoft.com/office/powerpoint/2010/main" val="28022380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jhhays\Desktop\CVPR_09_course\imgs\feature_performance.png"/>
          <p:cNvPicPr>
            <a:picLocks noChangeAspect="1" noChangeArrowheads="1"/>
          </p:cNvPicPr>
          <p:nvPr/>
        </p:nvPicPr>
        <p:blipFill>
          <a:blip r:embed="rId3" cstate="print"/>
          <a:srcRect/>
          <a:stretch>
            <a:fillRect/>
          </a:stretch>
        </p:blipFill>
        <p:spPr bwMode="auto">
          <a:xfrm>
            <a:off x="304800" y="1143000"/>
            <a:ext cx="8483203" cy="5643562"/>
          </a:xfrm>
          <a:prstGeom prst="rect">
            <a:avLst/>
          </a:prstGeom>
          <a:noFill/>
        </p:spPr>
      </p:pic>
      <p:sp>
        <p:nvSpPr>
          <p:cNvPr id="2" name="Title 1"/>
          <p:cNvSpPr>
            <a:spLocks noGrp="1"/>
          </p:cNvSpPr>
          <p:nvPr>
            <p:ph type="title"/>
          </p:nvPr>
        </p:nvSpPr>
        <p:spPr/>
        <p:txBody>
          <a:bodyPr/>
          <a:lstStyle/>
          <a:p>
            <a:r>
              <a:rPr lang="en-US" dirty="0" smtClean="0"/>
              <a:t>Feature Performance</a:t>
            </a:r>
            <a:endParaRPr lang="en-US" dirty="0"/>
          </a:p>
        </p:txBody>
      </p:sp>
      <p:sp>
        <p:nvSpPr>
          <p:cNvPr id="4" name="TextBox 3"/>
          <p:cNvSpPr txBox="1"/>
          <p:nvPr/>
        </p:nvSpPr>
        <p:spPr>
          <a:xfrm>
            <a:off x="7560840" y="6541603"/>
            <a:ext cx="2159732" cy="307777"/>
          </a:xfrm>
          <a:prstGeom prst="rect">
            <a:avLst/>
          </a:prstGeom>
          <a:noFill/>
        </p:spPr>
        <p:txBody>
          <a:bodyPr wrap="square" rtlCol="0">
            <a:spAutoFit/>
          </a:bodyPr>
          <a:lstStyle/>
          <a:p>
            <a:r>
              <a:rPr lang="en-US" sz="1400" dirty="0" smtClean="0"/>
              <a:t>Slides: James Hays</a:t>
            </a:r>
            <a:endParaRPr lang="en-US" sz="1400" dirty="0"/>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39</a:t>
            </a:fld>
            <a:endParaRPr lang="en-US" dirty="0">
              <a:solidFill>
                <a:prstClr val="black">
                  <a:tint val="75000"/>
                </a:prstClr>
              </a:solidFill>
            </a:endParaRPr>
          </a:p>
        </p:txBody>
      </p:sp>
    </p:spTree>
    <p:extLst>
      <p:ext uri="{BB962C8B-B14F-4D97-AF65-F5344CB8AC3E}">
        <p14:creationId xmlns:p14="http://schemas.microsoft.com/office/powerpoint/2010/main" val="131675887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7" name="Rectangle 2"/>
          <p:cNvSpPr txBox="1">
            <a:spLocks noChangeArrowheads="1"/>
          </p:cNvSpPr>
          <p:nvPr/>
        </p:nvSpPr>
        <p:spPr bwMode="auto">
          <a:xfrm>
            <a:off x="457199" y="551148"/>
            <a:ext cx="8328025"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200" b="1">
                <a:solidFill>
                  <a:schemeClr val="bg1"/>
                </a:solidFill>
                <a:latin typeface="Trebuchet MS" pitchFamily="34" charset="0"/>
              </a:defRPr>
            </a:lvl6pPr>
            <a:lvl7pPr marL="914400" algn="l" rtl="0" eaLnBrk="0" fontAlgn="base" hangingPunct="0">
              <a:spcBef>
                <a:spcPct val="0"/>
              </a:spcBef>
              <a:spcAft>
                <a:spcPct val="0"/>
              </a:spcAft>
              <a:defRPr kumimoji="1" sz="3200" b="1">
                <a:solidFill>
                  <a:schemeClr val="bg1"/>
                </a:solidFill>
                <a:latin typeface="Trebuchet MS" pitchFamily="34" charset="0"/>
              </a:defRPr>
            </a:lvl7pPr>
            <a:lvl8pPr marL="1371600" algn="l" rtl="0" eaLnBrk="0" fontAlgn="base" hangingPunct="0">
              <a:spcBef>
                <a:spcPct val="0"/>
              </a:spcBef>
              <a:spcAft>
                <a:spcPct val="0"/>
              </a:spcAft>
              <a:defRPr kumimoji="1" sz="3200" b="1">
                <a:solidFill>
                  <a:schemeClr val="bg1"/>
                </a:solidFill>
                <a:latin typeface="Trebuchet MS" pitchFamily="34" charset="0"/>
              </a:defRPr>
            </a:lvl8pPr>
            <a:lvl9pPr marL="1828800" algn="l" rtl="0" eaLnBrk="0" fontAlgn="base" hangingPunct="0">
              <a:spcBef>
                <a:spcPct val="0"/>
              </a:spcBef>
              <a:spcAft>
                <a:spcPct val="0"/>
              </a:spcAft>
              <a:defRPr kumimoji="1" sz="3200" b="1">
                <a:solidFill>
                  <a:schemeClr val="bg1"/>
                </a:solidFill>
                <a:latin typeface="Trebuchet MS"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0" cap="none" spc="0" normalizeH="0" baseline="0" noProof="0" dirty="0" smtClean="0">
                <a:ln>
                  <a:noFill/>
                </a:ln>
                <a:solidFill>
                  <a:schemeClr val="tx1"/>
                </a:solidFill>
                <a:effectLst/>
                <a:uLnTx/>
                <a:uFillTx/>
                <a:latin typeface="Arial" pitchFamily="34" charset="0"/>
                <a:cs typeface="Arial" pitchFamily="34" charset="0"/>
              </a:rPr>
              <a:t>Window-based models</a:t>
            </a:r>
            <a:br>
              <a:rPr kumimoji="1" lang="en-US" sz="2800" b="1" i="0" u="none" strike="noStrike" kern="0" cap="none" spc="0" normalizeH="0" baseline="0" noProof="0" dirty="0" smtClean="0">
                <a:ln>
                  <a:noFill/>
                </a:ln>
                <a:solidFill>
                  <a:schemeClr val="tx1"/>
                </a:solidFill>
                <a:effectLst/>
                <a:uLnTx/>
                <a:uFillTx/>
                <a:latin typeface="Arial" pitchFamily="34" charset="0"/>
                <a:cs typeface="Arial" pitchFamily="34" charset="0"/>
              </a:rPr>
            </a:br>
            <a:r>
              <a:rPr kumimoji="1" lang="en-US" sz="2800" b="1" i="0" u="none" strike="noStrike" kern="0" cap="none" spc="0" normalizeH="0" baseline="0" noProof="0" dirty="0" smtClean="0">
                <a:ln>
                  <a:noFill/>
                </a:ln>
                <a:solidFill>
                  <a:schemeClr val="tx1"/>
                </a:solidFill>
                <a:effectLst/>
                <a:uLnTx/>
                <a:uFillTx/>
                <a:latin typeface="Arial" pitchFamily="34" charset="0"/>
                <a:cs typeface="Arial" pitchFamily="34" charset="0"/>
              </a:rPr>
              <a:t>Building an object model</a:t>
            </a:r>
          </a:p>
        </p:txBody>
      </p:sp>
      <p:sp>
        <p:nvSpPr>
          <p:cNvPr id="2787" name="Rectangle 3"/>
          <p:cNvSpPr txBox="1">
            <a:spLocks noChangeArrowheads="1"/>
          </p:cNvSpPr>
          <p:nvPr/>
        </p:nvSpPr>
        <p:spPr bwMode="auto">
          <a:xfrm>
            <a:off x="457200" y="1219200"/>
            <a:ext cx="8686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sz="2400" b="1" i="0" u="none" strike="noStrike" kern="0" cap="none" spc="0" normalizeH="0" baseline="0" noProof="0" smtClean="0">
                <a:ln>
                  <a:noFill/>
                </a:ln>
                <a:solidFill>
                  <a:srgbClr val="000000"/>
                </a:solidFill>
                <a:effectLst/>
                <a:uLnTx/>
                <a:uFillTx/>
                <a:latin typeface="Trebuchet MS"/>
                <a:ea typeface="+mn-ea"/>
                <a:cs typeface="+mn-cs"/>
              </a:rPr>
              <a:t>Consider edges, contours, and (oriented) intensity gradients</a:t>
            </a: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endParaRPr kumimoji="1" lang="en-US" sz="2400" b="1" i="0" u="none" strike="noStrike" kern="0" cap="none" spc="0" normalizeH="0" baseline="0" noProof="0" smtClean="0">
              <a:ln>
                <a:noFill/>
              </a:ln>
              <a:solidFill>
                <a:srgbClr val="000000"/>
              </a:solidFill>
              <a:effectLst/>
              <a:uLnTx/>
              <a:uFillTx/>
              <a:latin typeface="Trebuchet MS"/>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endParaRPr kumimoji="1" lang="en-US" sz="2400" b="1" i="0" u="none" strike="noStrike" kern="0" cap="none" spc="0" normalizeH="0" baseline="0" noProof="0" smtClean="0">
              <a:ln>
                <a:noFill/>
              </a:ln>
              <a:solidFill>
                <a:srgbClr val="000000"/>
              </a:solidFill>
              <a:effectLst/>
              <a:uLnTx/>
              <a:uFillTx/>
              <a:latin typeface="Trebuchet MS"/>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endParaRPr kumimoji="1" lang="en-US" sz="2400" b="1" i="0" u="none" strike="noStrike" kern="0" cap="none" spc="0" normalizeH="0" baseline="0" noProof="0" smtClean="0">
              <a:ln>
                <a:noFill/>
              </a:ln>
              <a:solidFill>
                <a:srgbClr val="000000"/>
              </a:solidFill>
              <a:effectLst/>
              <a:uLnTx/>
              <a:uFillTx/>
              <a:latin typeface="Trebuchet MS"/>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endParaRPr kumimoji="1" lang="en-US" sz="2400" b="1" i="0" u="none" strike="noStrike" kern="0" cap="none" spc="0" normalizeH="0" baseline="0" noProof="0" smtClean="0">
              <a:ln>
                <a:noFill/>
              </a:ln>
              <a:solidFill>
                <a:srgbClr val="000000"/>
              </a:solidFill>
              <a:effectLst/>
              <a:uLnTx/>
              <a:uFillTx/>
              <a:latin typeface="Trebuchet MS"/>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endParaRPr kumimoji="1" lang="en-US" sz="2400" b="1" i="0" u="none" strike="noStrike" kern="0" cap="none" spc="0" normalizeH="0" baseline="0" noProof="0" smtClean="0">
              <a:ln>
                <a:noFill/>
              </a:ln>
              <a:solidFill>
                <a:srgbClr val="000000"/>
              </a:solidFill>
              <a:effectLst/>
              <a:uLnTx/>
              <a:uFillTx/>
              <a:latin typeface="Trebuchet MS"/>
              <a:ea typeface="+mn-ea"/>
              <a:cs typeface="+mn-cs"/>
            </a:endParaRPr>
          </a:p>
        </p:txBody>
      </p:sp>
      <p:grpSp>
        <p:nvGrpSpPr>
          <p:cNvPr id="2" name="Group 4"/>
          <p:cNvGrpSpPr>
            <a:grpSpLocks noChangeAspect="1"/>
          </p:cNvGrpSpPr>
          <p:nvPr/>
        </p:nvGrpSpPr>
        <p:grpSpPr bwMode="auto">
          <a:xfrm>
            <a:off x="788988" y="3370263"/>
            <a:ext cx="8229600" cy="857250"/>
            <a:chOff x="384" y="3780"/>
            <a:chExt cx="5184" cy="540"/>
          </a:xfrm>
        </p:grpSpPr>
        <p:pic>
          <p:nvPicPr>
            <p:cNvPr id="2789" name="Picture 5" descr="koalahead_grayhist"/>
            <p:cNvPicPr>
              <a:picLocks noChangeAspect="1" noChangeArrowheads="1"/>
            </p:cNvPicPr>
            <p:nvPr/>
          </p:nvPicPr>
          <p:blipFill>
            <a:blip r:embed="rId3"/>
            <a:srcRect/>
            <a:stretch>
              <a:fillRect/>
            </a:stretch>
          </p:blipFill>
          <p:spPr bwMode="auto">
            <a:xfrm>
              <a:off x="384" y="3792"/>
              <a:ext cx="704" cy="528"/>
            </a:xfrm>
            <a:prstGeom prst="rect">
              <a:avLst/>
            </a:prstGeom>
            <a:noFill/>
            <a:ln w="9525">
              <a:noFill/>
              <a:miter lim="800000"/>
              <a:headEnd/>
              <a:tailEnd/>
            </a:ln>
          </p:spPr>
        </p:pic>
        <p:pic>
          <p:nvPicPr>
            <p:cNvPr id="2790" name="Picture 6" descr="koalahead2_grayhist"/>
            <p:cNvPicPr>
              <a:picLocks noChangeAspect="1" noChangeArrowheads="1"/>
            </p:cNvPicPr>
            <p:nvPr/>
          </p:nvPicPr>
          <p:blipFill>
            <a:blip r:embed="rId4"/>
            <a:srcRect/>
            <a:stretch>
              <a:fillRect/>
            </a:stretch>
          </p:blipFill>
          <p:spPr bwMode="auto">
            <a:xfrm>
              <a:off x="1296" y="3780"/>
              <a:ext cx="720" cy="540"/>
            </a:xfrm>
            <a:prstGeom prst="rect">
              <a:avLst/>
            </a:prstGeom>
            <a:noFill/>
            <a:ln w="9525">
              <a:noFill/>
              <a:miter lim="800000"/>
              <a:headEnd/>
              <a:tailEnd/>
            </a:ln>
          </p:spPr>
        </p:pic>
        <p:pic>
          <p:nvPicPr>
            <p:cNvPr id="2791" name="Picture 7" descr="koalahead3_grayhist"/>
            <p:cNvPicPr>
              <a:picLocks noChangeAspect="1" noChangeArrowheads="1"/>
            </p:cNvPicPr>
            <p:nvPr/>
          </p:nvPicPr>
          <p:blipFill>
            <a:blip r:embed="rId5"/>
            <a:srcRect/>
            <a:stretch>
              <a:fillRect/>
            </a:stretch>
          </p:blipFill>
          <p:spPr bwMode="auto">
            <a:xfrm>
              <a:off x="2304" y="3792"/>
              <a:ext cx="672" cy="504"/>
            </a:xfrm>
            <a:prstGeom prst="rect">
              <a:avLst/>
            </a:prstGeom>
            <a:noFill/>
            <a:ln w="9525">
              <a:noFill/>
              <a:miter lim="800000"/>
              <a:headEnd/>
              <a:tailEnd/>
            </a:ln>
          </p:spPr>
        </p:pic>
        <p:pic>
          <p:nvPicPr>
            <p:cNvPr id="2792" name="Picture 8" descr="pandahead1_grayhist"/>
            <p:cNvPicPr>
              <a:picLocks noChangeAspect="1" noChangeArrowheads="1"/>
            </p:cNvPicPr>
            <p:nvPr/>
          </p:nvPicPr>
          <p:blipFill>
            <a:blip r:embed="rId6"/>
            <a:srcRect/>
            <a:stretch>
              <a:fillRect/>
            </a:stretch>
          </p:blipFill>
          <p:spPr bwMode="auto">
            <a:xfrm>
              <a:off x="3168" y="3780"/>
              <a:ext cx="720" cy="540"/>
            </a:xfrm>
            <a:prstGeom prst="rect">
              <a:avLst/>
            </a:prstGeom>
            <a:noFill/>
            <a:ln w="9525">
              <a:noFill/>
              <a:miter lim="800000"/>
              <a:headEnd/>
              <a:tailEnd/>
            </a:ln>
          </p:spPr>
        </p:pic>
        <p:pic>
          <p:nvPicPr>
            <p:cNvPr id="2793" name="Picture 9" descr="pandahead2_grayhist"/>
            <p:cNvPicPr>
              <a:picLocks noChangeAspect="1" noChangeArrowheads="1"/>
            </p:cNvPicPr>
            <p:nvPr/>
          </p:nvPicPr>
          <p:blipFill>
            <a:blip r:embed="rId7"/>
            <a:srcRect/>
            <a:stretch>
              <a:fillRect/>
            </a:stretch>
          </p:blipFill>
          <p:spPr bwMode="auto">
            <a:xfrm>
              <a:off x="4032" y="3780"/>
              <a:ext cx="720" cy="540"/>
            </a:xfrm>
            <a:prstGeom prst="rect">
              <a:avLst/>
            </a:prstGeom>
            <a:noFill/>
            <a:ln w="9525">
              <a:noFill/>
              <a:miter lim="800000"/>
              <a:headEnd/>
              <a:tailEnd/>
            </a:ln>
          </p:spPr>
        </p:pic>
        <p:pic>
          <p:nvPicPr>
            <p:cNvPr id="2794" name="Picture 10" descr="pandahead3_grayhist"/>
            <p:cNvPicPr>
              <a:picLocks noChangeAspect="1" noChangeArrowheads="1"/>
            </p:cNvPicPr>
            <p:nvPr/>
          </p:nvPicPr>
          <p:blipFill>
            <a:blip r:embed="rId8"/>
            <a:srcRect/>
            <a:stretch>
              <a:fillRect/>
            </a:stretch>
          </p:blipFill>
          <p:spPr bwMode="auto">
            <a:xfrm>
              <a:off x="4848" y="3780"/>
              <a:ext cx="720" cy="540"/>
            </a:xfrm>
            <a:prstGeom prst="rect">
              <a:avLst/>
            </a:prstGeom>
            <a:noFill/>
            <a:ln w="9525">
              <a:noFill/>
              <a:miter lim="800000"/>
              <a:headEnd/>
              <a:tailEnd/>
            </a:ln>
          </p:spPr>
        </p:pic>
      </p:grpSp>
      <p:grpSp>
        <p:nvGrpSpPr>
          <p:cNvPr id="3" name="Group 11"/>
          <p:cNvGrpSpPr>
            <a:grpSpLocks/>
          </p:cNvGrpSpPr>
          <p:nvPr/>
        </p:nvGrpSpPr>
        <p:grpSpPr bwMode="auto">
          <a:xfrm>
            <a:off x="665163" y="2170113"/>
            <a:ext cx="8353425" cy="1169987"/>
            <a:chOff x="258" y="3024"/>
            <a:chExt cx="5262" cy="737"/>
          </a:xfrm>
        </p:grpSpPr>
        <p:pic>
          <p:nvPicPr>
            <p:cNvPr id="2796" name="Picture 12" descr="pandahead1"/>
            <p:cNvPicPr>
              <a:picLocks noChangeAspect="1" noChangeArrowheads="1"/>
            </p:cNvPicPr>
            <p:nvPr/>
          </p:nvPicPr>
          <p:blipFill>
            <a:blip r:embed="rId9"/>
            <a:srcRect/>
            <a:stretch>
              <a:fillRect/>
            </a:stretch>
          </p:blipFill>
          <p:spPr bwMode="auto">
            <a:xfrm>
              <a:off x="3080" y="3024"/>
              <a:ext cx="803" cy="733"/>
            </a:xfrm>
            <a:prstGeom prst="rect">
              <a:avLst/>
            </a:prstGeom>
            <a:noFill/>
            <a:ln w="9525">
              <a:noFill/>
              <a:miter lim="800000"/>
              <a:headEnd/>
              <a:tailEnd/>
            </a:ln>
          </p:spPr>
        </p:pic>
        <p:pic>
          <p:nvPicPr>
            <p:cNvPr id="2797" name="Picture 13" descr="pandahead2"/>
            <p:cNvPicPr>
              <a:picLocks noChangeAspect="1" noChangeArrowheads="1"/>
            </p:cNvPicPr>
            <p:nvPr/>
          </p:nvPicPr>
          <p:blipFill>
            <a:blip r:embed="rId10"/>
            <a:srcRect/>
            <a:stretch>
              <a:fillRect/>
            </a:stretch>
          </p:blipFill>
          <p:spPr bwMode="auto">
            <a:xfrm>
              <a:off x="3925" y="3024"/>
              <a:ext cx="787" cy="737"/>
            </a:xfrm>
            <a:prstGeom prst="rect">
              <a:avLst/>
            </a:prstGeom>
            <a:noFill/>
            <a:ln w="9525">
              <a:noFill/>
              <a:miter lim="800000"/>
              <a:headEnd/>
              <a:tailEnd/>
            </a:ln>
          </p:spPr>
        </p:pic>
        <p:pic>
          <p:nvPicPr>
            <p:cNvPr id="2798" name="Picture 14" descr="pandahead3"/>
            <p:cNvPicPr>
              <a:picLocks noChangeAspect="1" noChangeArrowheads="1"/>
            </p:cNvPicPr>
            <p:nvPr/>
          </p:nvPicPr>
          <p:blipFill>
            <a:blip r:embed="rId11"/>
            <a:srcRect/>
            <a:stretch>
              <a:fillRect/>
            </a:stretch>
          </p:blipFill>
          <p:spPr bwMode="auto">
            <a:xfrm>
              <a:off x="4760" y="3024"/>
              <a:ext cx="760" cy="737"/>
            </a:xfrm>
            <a:prstGeom prst="rect">
              <a:avLst/>
            </a:prstGeom>
            <a:noFill/>
            <a:ln w="9525">
              <a:noFill/>
              <a:miter lim="800000"/>
              <a:headEnd/>
              <a:tailEnd/>
            </a:ln>
          </p:spPr>
        </p:pic>
        <p:pic>
          <p:nvPicPr>
            <p:cNvPr id="2799" name="Picture 15" descr="gray_koalahead"/>
            <p:cNvPicPr>
              <a:picLocks noChangeAspect="1" noChangeArrowheads="1"/>
            </p:cNvPicPr>
            <p:nvPr/>
          </p:nvPicPr>
          <p:blipFill>
            <a:blip r:embed="rId12"/>
            <a:srcRect/>
            <a:stretch>
              <a:fillRect/>
            </a:stretch>
          </p:blipFill>
          <p:spPr bwMode="auto">
            <a:xfrm>
              <a:off x="258" y="3035"/>
              <a:ext cx="846" cy="709"/>
            </a:xfrm>
            <a:prstGeom prst="rect">
              <a:avLst/>
            </a:prstGeom>
            <a:noFill/>
            <a:ln w="9525">
              <a:noFill/>
              <a:miter lim="800000"/>
              <a:headEnd/>
              <a:tailEnd/>
            </a:ln>
          </p:spPr>
        </p:pic>
        <p:pic>
          <p:nvPicPr>
            <p:cNvPr id="2800" name="Picture 16" descr="gray_koalahead2"/>
            <p:cNvPicPr>
              <a:picLocks noChangeAspect="1" noChangeArrowheads="1"/>
            </p:cNvPicPr>
            <p:nvPr/>
          </p:nvPicPr>
          <p:blipFill>
            <a:blip r:embed="rId13"/>
            <a:srcRect/>
            <a:stretch>
              <a:fillRect/>
            </a:stretch>
          </p:blipFill>
          <p:spPr bwMode="auto">
            <a:xfrm>
              <a:off x="1152" y="3024"/>
              <a:ext cx="948" cy="728"/>
            </a:xfrm>
            <a:prstGeom prst="rect">
              <a:avLst/>
            </a:prstGeom>
            <a:noFill/>
            <a:ln w="9525">
              <a:noFill/>
              <a:miter lim="800000"/>
              <a:headEnd/>
              <a:tailEnd/>
            </a:ln>
          </p:spPr>
        </p:pic>
        <p:pic>
          <p:nvPicPr>
            <p:cNvPr id="2801" name="Picture 17" descr="gray_koalahead3"/>
            <p:cNvPicPr>
              <a:picLocks noChangeAspect="1" noChangeArrowheads="1"/>
            </p:cNvPicPr>
            <p:nvPr/>
          </p:nvPicPr>
          <p:blipFill>
            <a:blip r:embed="rId14"/>
            <a:srcRect/>
            <a:stretch>
              <a:fillRect/>
            </a:stretch>
          </p:blipFill>
          <p:spPr bwMode="auto">
            <a:xfrm>
              <a:off x="2160" y="3029"/>
              <a:ext cx="864" cy="715"/>
            </a:xfrm>
            <a:prstGeom prst="rect">
              <a:avLst/>
            </a:prstGeom>
            <a:noFill/>
            <a:ln w="9525">
              <a:noFill/>
              <a:miter lim="800000"/>
              <a:headEnd/>
              <a:tailEnd/>
            </a:ln>
          </p:spPr>
        </p:pic>
      </p:grpSp>
      <p:grpSp>
        <p:nvGrpSpPr>
          <p:cNvPr id="4" name="Group 18"/>
          <p:cNvGrpSpPr>
            <a:grpSpLocks/>
          </p:cNvGrpSpPr>
          <p:nvPr/>
        </p:nvGrpSpPr>
        <p:grpSpPr bwMode="auto">
          <a:xfrm>
            <a:off x="712788" y="2170113"/>
            <a:ext cx="1295400" cy="1114425"/>
            <a:chOff x="288" y="3042"/>
            <a:chExt cx="816" cy="702"/>
          </a:xfrm>
        </p:grpSpPr>
        <p:grpSp>
          <p:nvGrpSpPr>
            <p:cNvPr id="5" name="Group 19"/>
            <p:cNvGrpSpPr>
              <a:grpSpLocks/>
            </p:cNvGrpSpPr>
            <p:nvPr/>
          </p:nvGrpSpPr>
          <p:grpSpPr bwMode="auto">
            <a:xfrm>
              <a:off x="288" y="3042"/>
              <a:ext cx="720" cy="702"/>
              <a:chOff x="288" y="2880"/>
              <a:chExt cx="720" cy="702"/>
            </a:xfrm>
          </p:grpSpPr>
          <p:grpSp>
            <p:nvGrpSpPr>
              <p:cNvPr id="6" name="Group 20"/>
              <p:cNvGrpSpPr>
                <a:grpSpLocks/>
              </p:cNvGrpSpPr>
              <p:nvPr/>
            </p:nvGrpSpPr>
            <p:grpSpPr bwMode="auto">
              <a:xfrm>
                <a:off x="288" y="2880"/>
                <a:ext cx="48" cy="702"/>
                <a:chOff x="288" y="2256"/>
                <a:chExt cx="48" cy="702"/>
              </a:xfrm>
            </p:grpSpPr>
            <p:sp>
              <p:nvSpPr>
                <p:cNvPr id="3061" name="Rectangle 21"/>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062" name="Line 22"/>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63" name="Line 23"/>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64" name="Line 24"/>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65" name="Line 25"/>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66" name="Line 26"/>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67" name="Line 27"/>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68" name="Line 28"/>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69" name="Line 29"/>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70" name="Line 30"/>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71" name="Line 31"/>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72" name="Line 32"/>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73" name="Line 33"/>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74" name="Line 34"/>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75" name="Line 35"/>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7" name="Group 36"/>
              <p:cNvGrpSpPr>
                <a:grpSpLocks/>
              </p:cNvGrpSpPr>
              <p:nvPr/>
            </p:nvGrpSpPr>
            <p:grpSpPr bwMode="auto">
              <a:xfrm>
                <a:off x="336" y="2880"/>
                <a:ext cx="48" cy="702"/>
                <a:chOff x="288" y="2256"/>
                <a:chExt cx="48" cy="702"/>
              </a:xfrm>
            </p:grpSpPr>
            <p:sp>
              <p:nvSpPr>
                <p:cNvPr id="3046" name="Rectangle 37"/>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047" name="Line 38"/>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48" name="Line 39"/>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49" name="Line 40"/>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50" name="Line 41"/>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51" name="Line 42"/>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52" name="Line 43"/>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53" name="Line 44"/>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54" name="Line 45"/>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55" name="Line 46"/>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56" name="Line 47"/>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57" name="Line 48"/>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58" name="Line 49"/>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59" name="Line 50"/>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60" name="Line 51"/>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8" name="Group 52"/>
              <p:cNvGrpSpPr>
                <a:grpSpLocks/>
              </p:cNvGrpSpPr>
              <p:nvPr/>
            </p:nvGrpSpPr>
            <p:grpSpPr bwMode="auto">
              <a:xfrm>
                <a:off x="384" y="2880"/>
                <a:ext cx="48" cy="702"/>
                <a:chOff x="288" y="2256"/>
                <a:chExt cx="48" cy="702"/>
              </a:xfrm>
            </p:grpSpPr>
            <p:sp>
              <p:nvSpPr>
                <p:cNvPr id="3031" name="Rectangle 53"/>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032" name="Line 54"/>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33" name="Line 55"/>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34" name="Line 56"/>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35" name="Line 57"/>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36" name="Line 58"/>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37" name="Line 59"/>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38" name="Line 60"/>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39" name="Line 61"/>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40" name="Line 62"/>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41" name="Line 63"/>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42" name="Line 64"/>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43" name="Line 65"/>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44" name="Line 66"/>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45" name="Line 67"/>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9" name="Group 68"/>
              <p:cNvGrpSpPr>
                <a:grpSpLocks/>
              </p:cNvGrpSpPr>
              <p:nvPr/>
            </p:nvGrpSpPr>
            <p:grpSpPr bwMode="auto">
              <a:xfrm>
                <a:off x="432" y="2880"/>
                <a:ext cx="48" cy="702"/>
                <a:chOff x="288" y="2256"/>
                <a:chExt cx="48" cy="702"/>
              </a:xfrm>
            </p:grpSpPr>
            <p:sp>
              <p:nvSpPr>
                <p:cNvPr id="3016" name="Rectangle 69"/>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017" name="Line 70"/>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18" name="Line 71"/>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19" name="Line 72"/>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20" name="Line 73"/>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21" name="Line 74"/>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22" name="Line 75"/>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23" name="Line 76"/>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24" name="Line 77"/>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25" name="Line 78"/>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26" name="Line 79"/>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27" name="Line 80"/>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28" name="Line 81"/>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29" name="Line 82"/>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30" name="Line 83"/>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10" name="Group 84"/>
              <p:cNvGrpSpPr>
                <a:grpSpLocks/>
              </p:cNvGrpSpPr>
              <p:nvPr/>
            </p:nvGrpSpPr>
            <p:grpSpPr bwMode="auto">
              <a:xfrm>
                <a:off x="480" y="2880"/>
                <a:ext cx="48" cy="702"/>
                <a:chOff x="288" y="2256"/>
                <a:chExt cx="48" cy="702"/>
              </a:xfrm>
            </p:grpSpPr>
            <p:sp>
              <p:nvSpPr>
                <p:cNvPr id="3001" name="Rectangle 85"/>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002" name="Line 86"/>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03" name="Line 87"/>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04" name="Line 88"/>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05" name="Line 89"/>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06" name="Line 90"/>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07" name="Line 91"/>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08" name="Line 92"/>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09" name="Line 93"/>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10" name="Line 94"/>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11" name="Line 95"/>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12" name="Line 96"/>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13" name="Line 97"/>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14" name="Line 98"/>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15" name="Line 99"/>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11" name="Group 100"/>
              <p:cNvGrpSpPr>
                <a:grpSpLocks/>
              </p:cNvGrpSpPr>
              <p:nvPr/>
            </p:nvGrpSpPr>
            <p:grpSpPr bwMode="auto">
              <a:xfrm>
                <a:off x="528" y="2880"/>
                <a:ext cx="48" cy="702"/>
                <a:chOff x="288" y="2256"/>
                <a:chExt cx="48" cy="702"/>
              </a:xfrm>
            </p:grpSpPr>
            <p:sp>
              <p:nvSpPr>
                <p:cNvPr id="2986" name="Rectangle 101"/>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2987" name="Line 102"/>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88" name="Line 103"/>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89" name="Line 104"/>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90" name="Line 105"/>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91" name="Line 106"/>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92" name="Line 107"/>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93" name="Line 108"/>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94" name="Line 109"/>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95" name="Line 110"/>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96" name="Line 111"/>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97" name="Line 112"/>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98" name="Line 113"/>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99" name="Line 114"/>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00" name="Line 115"/>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12" name="Group 116"/>
              <p:cNvGrpSpPr>
                <a:grpSpLocks/>
              </p:cNvGrpSpPr>
              <p:nvPr/>
            </p:nvGrpSpPr>
            <p:grpSpPr bwMode="auto">
              <a:xfrm>
                <a:off x="576" y="2880"/>
                <a:ext cx="48" cy="702"/>
                <a:chOff x="288" y="2256"/>
                <a:chExt cx="48" cy="702"/>
              </a:xfrm>
            </p:grpSpPr>
            <p:sp>
              <p:nvSpPr>
                <p:cNvPr id="2971" name="Rectangle 117"/>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2972" name="Line 118"/>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73" name="Line 119"/>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74" name="Line 120"/>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75" name="Line 121"/>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76" name="Line 122"/>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77" name="Line 123"/>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78" name="Line 124"/>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79" name="Line 125"/>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80" name="Line 126"/>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81" name="Line 127"/>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82" name="Line 128"/>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83" name="Line 129"/>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84" name="Line 130"/>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85" name="Line 131"/>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13" name="Group 132"/>
              <p:cNvGrpSpPr>
                <a:grpSpLocks/>
              </p:cNvGrpSpPr>
              <p:nvPr/>
            </p:nvGrpSpPr>
            <p:grpSpPr bwMode="auto">
              <a:xfrm>
                <a:off x="624" y="2880"/>
                <a:ext cx="48" cy="702"/>
                <a:chOff x="288" y="2256"/>
                <a:chExt cx="48" cy="702"/>
              </a:xfrm>
            </p:grpSpPr>
            <p:sp>
              <p:nvSpPr>
                <p:cNvPr id="2956" name="Rectangle 133"/>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2957" name="Line 134"/>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58" name="Line 135"/>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59" name="Line 136"/>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60" name="Line 137"/>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61" name="Line 138"/>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62" name="Line 139"/>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63" name="Line 140"/>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64" name="Line 141"/>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65" name="Line 142"/>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66" name="Line 143"/>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67" name="Line 144"/>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68" name="Line 145"/>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69" name="Line 146"/>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70" name="Line 147"/>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14" name="Group 148"/>
              <p:cNvGrpSpPr>
                <a:grpSpLocks/>
              </p:cNvGrpSpPr>
              <p:nvPr/>
            </p:nvGrpSpPr>
            <p:grpSpPr bwMode="auto">
              <a:xfrm>
                <a:off x="672" y="2880"/>
                <a:ext cx="48" cy="702"/>
                <a:chOff x="288" y="2256"/>
                <a:chExt cx="48" cy="702"/>
              </a:xfrm>
            </p:grpSpPr>
            <p:sp>
              <p:nvSpPr>
                <p:cNvPr id="2941" name="Rectangle 149"/>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2942" name="Line 150"/>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43" name="Line 151"/>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44" name="Line 152"/>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45" name="Line 153"/>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46" name="Line 154"/>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47" name="Line 155"/>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48" name="Line 156"/>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49" name="Line 157"/>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50" name="Line 158"/>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51" name="Line 159"/>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52" name="Line 160"/>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53" name="Line 161"/>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54" name="Line 162"/>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55" name="Line 163"/>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15" name="Group 164"/>
              <p:cNvGrpSpPr>
                <a:grpSpLocks/>
              </p:cNvGrpSpPr>
              <p:nvPr/>
            </p:nvGrpSpPr>
            <p:grpSpPr bwMode="auto">
              <a:xfrm>
                <a:off x="720" y="2880"/>
                <a:ext cx="48" cy="702"/>
                <a:chOff x="288" y="2256"/>
                <a:chExt cx="48" cy="702"/>
              </a:xfrm>
            </p:grpSpPr>
            <p:sp>
              <p:nvSpPr>
                <p:cNvPr id="2926" name="Rectangle 165"/>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2927" name="Line 166"/>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28" name="Line 167"/>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29" name="Line 168"/>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30" name="Line 169"/>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31" name="Line 170"/>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32" name="Line 171"/>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33" name="Line 172"/>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34" name="Line 173"/>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35" name="Line 174"/>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36" name="Line 175"/>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37" name="Line 176"/>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38" name="Line 177"/>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39" name="Line 178"/>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40" name="Line 179"/>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16" name="Group 180"/>
              <p:cNvGrpSpPr>
                <a:grpSpLocks/>
              </p:cNvGrpSpPr>
              <p:nvPr/>
            </p:nvGrpSpPr>
            <p:grpSpPr bwMode="auto">
              <a:xfrm>
                <a:off x="768" y="2880"/>
                <a:ext cx="48" cy="702"/>
                <a:chOff x="288" y="2256"/>
                <a:chExt cx="48" cy="702"/>
              </a:xfrm>
            </p:grpSpPr>
            <p:sp>
              <p:nvSpPr>
                <p:cNvPr id="2911" name="Rectangle 181"/>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2912" name="Line 182"/>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13" name="Line 183"/>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14" name="Line 184"/>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15" name="Line 185"/>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16" name="Line 186"/>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17" name="Line 187"/>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18" name="Line 188"/>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19" name="Line 189"/>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20" name="Line 190"/>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21" name="Line 191"/>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22" name="Line 192"/>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23" name="Line 193"/>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24" name="Line 194"/>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25" name="Line 195"/>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17" name="Group 196"/>
              <p:cNvGrpSpPr>
                <a:grpSpLocks/>
              </p:cNvGrpSpPr>
              <p:nvPr/>
            </p:nvGrpSpPr>
            <p:grpSpPr bwMode="auto">
              <a:xfrm>
                <a:off x="816" y="2880"/>
                <a:ext cx="48" cy="702"/>
                <a:chOff x="288" y="2256"/>
                <a:chExt cx="48" cy="702"/>
              </a:xfrm>
            </p:grpSpPr>
            <p:sp>
              <p:nvSpPr>
                <p:cNvPr id="2896" name="Rectangle 197"/>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2897" name="Line 198"/>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98" name="Line 199"/>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99" name="Line 200"/>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00" name="Line 201"/>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01" name="Line 202"/>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02" name="Line 203"/>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03" name="Line 204"/>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04" name="Line 205"/>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05" name="Line 206"/>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06" name="Line 207"/>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07" name="Line 208"/>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08" name="Line 209"/>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09" name="Line 210"/>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10" name="Line 211"/>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18" name="Group 212"/>
              <p:cNvGrpSpPr>
                <a:grpSpLocks/>
              </p:cNvGrpSpPr>
              <p:nvPr/>
            </p:nvGrpSpPr>
            <p:grpSpPr bwMode="auto">
              <a:xfrm>
                <a:off x="864" y="2880"/>
                <a:ext cx="48" cy="702"/>
                <a:chOff x="288" y="2256"/>
                <a:chExt cx="48" cy="702"/>
              </a:xfrm>
            </p:grpSpPr>
            <p:sp>
              <p:nvSpPr>
                <p:cNvPr id="2881" name="Rectangle 213"/>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2882" name="Line 214"/>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83" name="Line 215"/>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84" name="Line 216"/>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85" name="Line 217"/>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86" name="Line 218"/>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87" name="Line 219"/>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88" name="Line 220"/>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89" name="Line 221"/>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90" name="Line 222"/>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91" name="Line 223"/>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92" name="Line 224"/>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93" name="Line 225"/>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94" name="Line 226"/>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95" name="Line 227"/>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19" name="Group 228"/>
              <p:cNvGrpSpPr>
                <a:grpSpLocks/>
              </p:cNvGrpSpPr>
              <p:nvPr/>
            </p:nvGrpSpPr>
            <p:grpSpPr bwMode="auto">
              <a:xfrm>
                <a:off x="912" y="2880"/>
                <a:ext cx="48" cy="702"/>
                <a:chOff x="288" y="2256"/>
                <a:chExt cx="48" cy="702"/>
              </a:xfrm>
            </p:grpSpPr>
            <p:sp>
              <p:nvSpPr>
                <p:cNvPr id="2866" name="Rectangle 229"/>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2867" name="Line 230"/>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68" name="Line 231"/>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69" name="Line 232"/>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70" name="Line 233"/>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71" name="Line 234"/>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72" name="Line 235"/>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73" name="Line 236"/>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74" name="Line 237"/>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75" name="Line 238"/>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76" name="Line 239"/>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77" name="Line 240"/>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78" name="Line 241"/>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79" name="Line 242"/>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80" name="Line 243"/>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20" name="Group 244"/>
              <p:cNvGrpSpPr>
                <a:grpSpLocks/>
              </p:cNvGrpSpPr>
              <p:nvPr/>
            </p:nvGrpSpPr>
            <p:grpSpPr bwMode="auto">
              <a:xfrm>
                <a:off x="960" y="2880"/>
                <a:ext cx="48" cy="702"/>
                <a:chOff x="288" y="2256"/>
                <a:chExt cx="48" cy="702"/>
              </a:xfrm>
            </p:grpSpPr>
            <p:sp>
              <p:nvSpPr>
                <p:cNvPr id="2851" name="Rectangle 245"/>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2852" name="Line 246"/>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53" name="Line 247"/>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54" name="Line 248"/>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55" name="Line 249"/>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56" name="Line 250"/>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57" name="Line 251"/>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58" name="Line 252"/>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59" name="Line 253"/>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60" name="Line 254"/>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61" name="Line 255"/>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62" name="Line 256"/>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63" name="Line 257"/>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64" name="Line 258"/>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65" name="Line 259"/>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grpSp>
          <p:nvGrpSpPr>
            <p:cNvPr id="21" name="Group 260"/>
            <p:cNvGrpSpPr>
              <a:grpSpLocks/>
            </p:cNvGrpSpPr>
            <p:nvPr/>
          </p:nvGrpSpPr>
          <p:grpSpPr bwMode="auto">
            <a:xfrm>
              <a:off x="1008" y="3042"/>
              <a:ext cx="48" cy="702"/>
              <a:chOff x="288" y="2256"/>
              <a:chExt cx="48" cy="702"/>
            </a:xfrm>
          </p:grpSpPr>
          <p:sp>
            <p:nvSpPr>
              <p:cNvPr id="2821" name="Rectangle 261"/>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2822" name="Line 262"/>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23" name="Line 263"/>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24" name="Line 264"/>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25" name="Line 265"/>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26" name="Line 266"/>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27" name="Line 267"/>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28" name="Line 268"/>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29" name="Line 269"/>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30" name="Line 270"/>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31" name="Line 271"/>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32" name="Line 272"/>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33" name="Line 273"/>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34" name="Line 274"/>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35" name="Line 275"/>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22" name="Group 276"/>
            <p:cNvGrpSpPr>
              <a:grpSpLocks/>
            </p:cNvGrpSpPr>
            <p:nvPr/>
          </p:nvGrpSpPr>
          <p:grpSpPr bwMode="auto">
            <a:xfrm>
              <a:off x="1056" y="3042"/>
              <a:ext cx="48" cy="702"/>
              <a:chOff x="288" y="2256"/>
              <a:chExt cx="48" cy="702"/>
            </a:xfrm>
          </p:grpSpPr>
          <p:sp>
            <p:nvSpPr>
              <p:cNvPr id="2806" name="Rectangle 277"/>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2807" name="Line 278"/>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08" name="Line 279"/>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09" name="Line 280"/>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10" name="Line 281"/>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11" name="Line 282"/>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12" name="Line 283"/>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13" name="Line 284"/>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14" name="Line 285"/>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15" name="Line 286"/>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16" name="Line 287"/>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17" name="Line 288"/>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18" name="Line 289"/>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19" name="Line 290"/>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820" name="Line 291"/>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grpSp>
        <p:nvGrpSpPr>
          <p:cNvPr id="23" name="Group 292"/>
          <p:cNvGrpSpPr>
            <a:grpSpLocks/>
          </p:cNvGrpSpPr>
          <p:nvPr/>
        </p:nvGrpSpPr>
        <p:grpSpPr bwMode="auto">
          <a:xfrm>
            <a:off x="712788" y="2170113"/>
            <a:ext cx="1295400" cy="1114425"/>
            <a:chOff x="288" y="3042"/>
            <a:chExt cx="816" cy="702"/>
          </a:xfrm>
        </p:grpSpPr>
        <p:grpSp>
          <p:nvGrpSpPr>
            <p:cNvPr id="24" name="Group 293"/>
            <p:cNvGrpSpPr>
              <a:grpSpLocks/>
            </p:cNvGrpSpPr>
            <p:nvPr/>
          </p:nvGrpSpPr>
          <p:grpSpPr bwMode="auto">
            <a:xfrm>
              <a:off x="288" y="3042"/>
              <a:ext cx="720" cy="702"/>
              <a:chOff x="288" y="2880"/>
              <a:chExt cx="720" cy="702"/>
            </a:xfrm>
          </p:grpSpPr>
          <p:grpSp>
            <p:nvGrpSpPr>
              <p:cNvPr id="25" name="Group 294"/>
              <p:cNvGrpSpPr>
                <a:grpSpLocks/>
              </p:cNvGrpSpPr>
              <p:nvPr/>
            </p:nvGrpSpPr>
            <p:grpSpPr bwMode="auto">
              <a:xfrm>
                <a:off x="288" y="2880"/>
                <a:ext cx="48" cy="702"/>
                <a:chOff x="288" y="2256"/>
                <a:chExt cx="48" cy="702"/>
              </a:xfrm>
            </p:grpSpPr>
            <p:sp>
              <p:nvSpPr>
                <p:cNvPr id="3335" name="Rectangle 295"/>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336" name="Line 296"/>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37" name="Line 297"/>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38" name="Line 298"/>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39" name="Line 299"/>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40" name="Line 300"/>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41" name="Line 301"/>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42" name="Line 302"/>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43" name="Line 303"/>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44" name="Line 304"/>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45" name="Line 305"/>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46" name="Line 306"/>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47" name="Line 307"/>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48" name="Line 308"/>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49" name="Line 309"/>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26" name="Group 310"/>
              <p:cNvGrpSpPr>
                <a:grpSpLocks/>
              </p:cNvGrpSpPr>
              <p:nvPr/>
            </p:nvGrpSpPr>
            <p:grpSpPr bwMode="auto">
              <a:xfrm>
                <a:off x="336" y="2880"/>
                <a:ext cx="48" cy="702"/>
                <a:chOff x="288" y="2256"/>
                <a:chExt cx="48" cy="702"/>
              </a:xfrm>
            </p:grpSpPr>
            <p:sp>
              <p:nvSpPr>
                <p:cNvPr id="3320" name="Rectangle 311"/>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321" name="Line 312"/>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22" name="Line 313"/>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23" name="Line 314"/>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24" name="Line 315"/>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25" name="Line 316"/>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26" name="Line 317"/>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27" name="Line 318"/>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28" name="Line 319"/>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29" name="Line 320"/>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30" name="Line 321"/>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31" name="Line 322"/>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32" name="Line 323"/>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33" name="Line 324"/>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34" name="Line 325"/>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27" name="Group 326"/>
              <p:cNvGrpSpPr>
                <a:grpSpLocks/>
              </p:cNvGrpSpPr>
              <p:nvPr/>
            </p:nvGrpSpPr>
            <p:grpSpPr bwMode="auto">
              <a:xfrm>
                <a:off x="384" y="2880"/>
                <a:ext cx="48" cy="702"/>
                <a:chOff x="288" y="2256"/>
                <a:chExt cx="48" cy="702"/>
              </a:xfrm>
            </p:grpSpPr>
            <p:sp>
              <p:nvSpPr>
                <p:cNvPr id="3305" name="Rectangle 327"/>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306" name="Line 328"/>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07" name="Line 329"/>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08" name="Line 330"/>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09" name="Line 331"/>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10" name="Line 332"/>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11" name="Line 333"/>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12" name="Line 334"/>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13" name="Line 335"/>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14" name="Line 336"/>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15" name="Line 337"/>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16" name="Line 338"/>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17" name="Line 339"/>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18" name="Line 340"/>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19" name="Line 341"/>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28" name="Group 342"/>
              <p:cNvGrpSpPr>
                <a:grpSpLocks/>
              </p:cNvGrpSpPr>
              <p:nvPr/>
            </p:nvGrpSpPr>
            <p:grpSpPr bwMode="auto">
              <a:xfrm>
                <a:off x="432" y="2880"/>
                <a:ext cx="48" cy="702"/>
                <a:chOff x="288" y="2256"/>
                <a:chExt cx="48" cy="702"/>
              </a:xfrm>
            </p:grpSpPr>
            <p:sp>
              <p:nvSpPr>
                <p:cNvPr id="3290" name="Rectangle 343"/>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291" name="Line 344"/>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92" name="Line 345"/>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93" name="Line 346"/>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94" name="Line 347"/>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95" name="Line 348"/>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96" name="Line 349"/>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97" name="Line 350"/>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98" name="Line 351"/>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99" name="Line 352"/>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00" name="Line 353"/>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01" name="Line 354"/>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02" name="Line 355"/>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03" name="Line 356"/>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04" name="Line 357"/>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29" name="Group 358"/>
              <p:cNvGrpSpPr>
                <a:grpSpLocks/>
              </p:cNvGrpSpPr>
              <p:nvPr/>
            </p:nvGrpSpPr>
            <p:grpSpPr bwMode="auto">
              <a:xfrm>
                <a:off x="480" y="2880"/>
                <a:ext cx="48" cy="702"/>
                <a:chOff x="288" y="2256"/>
                <a:chExt cx="48" cy="702"/>
              </a:xfrm>
            </p:grpSpPr>
            <p:sp>
              <p:nvSpPr>
                <p:cNvPr id="3275" name="Rectangle 359"/>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276" name="Line 360"/>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77" name="Line 361"/>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78" name="Line 362"/>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79" name="Line 363"/>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80" name="Line 364"/>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81" name="Line 365"/>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82" name="Line 366"/>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83" name="Line 367"/>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84" name="Line 368"/>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85" name="Line 369"/>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86" name="Line 370"/>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87" name="Line 371"/>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88" name="Line 372"/>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89" name="Line 373"/>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30" name="Group 374"/>
              <p:cNvGrpSpPr>
                <a:grpSpLocks/>
              </p:cNvGrpSpPr>
              <p:nvPr/>
            </p:nvGrpSpPr>
            <p:grpSpPr bwMode="auto">
              <a:xfrm>
                <a:off x="528" y="2880"/>
                <a:ext cx="48" cy="702"/>
                <a:chOff x="288" y="2256"/>
                <a:chExt cx="48" cy="702"/>
              </a:xfrm>
            </p:grpSpPr>
            <p:sp>
              <p:nvSpPr>
                <p:cNvPr id="3260" name="Rectangle 375"/>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261" name="Line 376"/>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62" name="Line 377"/>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63" name="Line 378"/>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64" name="Line 379"/>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65" name="Line 380"/>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66" name="Line 381"/>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67" name="Line 382"/>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68" name="Line 383"/>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69" name="Line 384"/>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70" name="Line 385"/>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71" name="Line 386"/>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72" name="Line 387"/>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73" name="Line 388"/>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74" name="Line 389"/>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31" name="Group 390"/>
              <p:cNvGrpSpPr>
                <a:grpSpLocks/>
              </p:cNvGrpSpPr>
              <p:nvPr/>
            </p:nvGrpSpPr>
            <p:grpSpPr bwMode="auto">
              <a:xfrm>
                <a:off x="576" y="2880"/>
                <a:ext cx="48" cy="702"/>
                <a:chOff x="288" y="2256"/>
                <a:chExt cx="48" cy="702"/>
              </a:xfrm>
            </p:grpSpPr>
            <p:sp>
              <p:nvSpPr>
                <p:cNvPr id="3245" name="Rectangle 391"/>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246" name="Line 392"/>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47" name="Line 393"/>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48" name="Line 394"/>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49" name="Line 395"/>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50" name="Line 396"/>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51" name="Line 397"/>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52" name="Line 398"/>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53" name="Line 399"/>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54" name="Line 400"/>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55" name="Line 401"/>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56" name="Line 402"/>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57" name="Line 403"/>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58" name="Line 404"/>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59" name="Line 405"/>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2784" name="Group 406"/>
              <p:cNvGrpSpPr>
                <a:grpSpLocks/>
              </p:cNvGrpSpPr>
              <p:nvPr/>
            </p:nvGrpSpPr>
            <p:grpSpPr bwMode="auto">
              <a:xfrm>
                <a:off x="624" y="2880"/>
                <a:ext cx="48" cy="702"/>
                <a:chOff x="288" y="2256"/>
                <a:chExt cx="48" cy="702"/>
              </a:xfrm>
            </p:grpSpPr>
            <p:sp>
              <p:nvSpPr>
                <p:cNvPr id="3230" name="Rectangle 407"/>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231" name="Line 408"/>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32" name="Line 409"/>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33" name="Line 410"/>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34" name="Line 411"/>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35" name="Line 412"/>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36" name="Line 413"/>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37" name="Line 414"/>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38" name="Line 415"/>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39" name="Line 416"/>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40" name="Line 417"/>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41" name="Line 418"/>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42" name="Line 419"/>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43" name="Line 420"/>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44" name="Line 421"/>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2785" name="Group 422"/>
              <p:cNvGrpSpPr>
                <a:grpSpLocks/>
              </p:cNvGrpSpPr>
              <p:nvPr/>
            </p:nvGrpSpPr>
            <p:grpSpPr bwMode="auto">
              <a:xfrm>
                <a:off x="672" y="2880"/>
                <a:ext cx="48" cy="702"/>
                <a:chOff x="288" y="2256"/>
                <a:chExt cx="48" cy="702"/>
              </a:xfrm>
            </p:grpSpPr>
            <p:sp>
              <p:nvSpPr>
                <p:cNvPr id="3215" name="Rectangle 423"/>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216" name="Line 424"/>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17" name="Line 425"/>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18" name="Line 426"/>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19" name="Line 427"/>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20" name="Line 428"/>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21" name="Line 429"/>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22" name="Line 430"/>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23" name="Line 431"/>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24" name="Line 432"/>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25" name="Line 433"/>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26" name="Line 434"/>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27" name="Line 435"/>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28" name="Line 436"/>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29" name="Line 437"/>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2786" name="Group 438"/>
              <p:cNvGrpSpPr>
                <a:grpSpLocks/>
              </p:cNvGrpSpPr>
              <p:nvPr/>
            </p:nvGrpSpPr>
            <p:grpSpPr bwMode="auto">
              <a:xfrm>
                <a:off x="720" y="2880"/>
                <a:ext cx="48" cy="702"/>
                <a:chOff x="288" y="2256"/>
                <a:chExt cx="48" cy="702"/>
              </a:xfrm>
            </p:grpSpPr>
            <p:sp>
              <p:nvSpPr>
                <p:cNvPr id="3200" name="Rectangle 439"/>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201" name="Line 440"/>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02" name="Line 441"/>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03" name="Line 442"/>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04" name="Line 443"/>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05" name="Line 444"/>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06" name="Line 445"/>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07" name="Line 446"/>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08" name="Line 447"/>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09" name="Line 448"/>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10" name="Line 449"/>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11" name="Line 450"/>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12" name="Line 451"/>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13" name="Line 452"/>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214" name="Line 453"/>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2788" name="Group 454"/>
              <p:cNvGrpSpPr>
                <a:grpSpLocks/>
              </p:cNvGrpSpPr>
              <p:nvPr/>
            </p:nvGrpSpPr>
            <p:grpSpPr bwMode="auto">
              <a:xfrm>
                <a:off x="768" y="2880"/>
                <a:ext cx="48" cy="702"/>
                <a:chOff x="288" y="2256"/>
                <a:chExt cx="48" cy="702"/>
              </a:xfrm>
            </p:grpSpPr>
            <p:sp>
              <p:nvSpPr>
                <p:cNvPr id="3185" name="Rectangle 455"/>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186" name="Line 456"/>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87" name="Line 457"/>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88" name="Line 458"/>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89" name="Line 459"/>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90" name="Line 460"/>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91" name="Line 461"/>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92" name="Line 462"/>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93" name="Line 463"/>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94" name="Line 464"/>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95" name="Line 465"/>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96" name="Line 466"/>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97" name="Line 467"/>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98" name="Line 468"/>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99" name="Line 469"/>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2795" name="Group 470"/>
              <p:cNvGrpSpPr>
                <a:grpSpLocks/>
              </p:cNvGrpSpPr>
              <p:nvPr/>
            </p:nvGrpSpPr>
            <p:grpSpPr bwMode="auto">
              <a:xfrm>
                <a:off x="816" y="2880"/>
                <a:ext cx="48" cy="702"/>
                <a:chOff x="288" y="2256"/>
                <a:chExt cx="48" cy="702"/>
              </a:xfrm>
            </p:grpSpPr>
            <p:sp>
              <p:nvSpPr>
                <p:cNvPr id="3170" name="Rectangle 471"/>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171" name="Line 472"/>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72" name="Line 473"/>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73" name="Line 474"/>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74" name="Line 475"/>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75" name="Line 476"/>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76" name="Line 477"/>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77" name="Line 478"/>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78" name="Line 479"/>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79" name="Line 480"/>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80" name="Line 481"/>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81" name="Line 482"/>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82" name="Line 483"/>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83" name="Line 484"/>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84" name="Line 485"/>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2802" name="Group 486"/>
              <p:cNvGrpSpPr>
                <a:grpSpLocks/>
              </p:cNvGrpSpPr>
              <p:nvPr/>
            </p:nvGrpSpPr>
            <p:grpSpPr bwMode="auto">
              <a:xfrm>
                <a:off x="864" y="2880"/>
                <a:ext cx="48" cy="702"/>
                <a:chOff x="288" y="2256"/>
                <a:chExt cx="48" cy="702"/>
              </a:xfrm>
            </p:grpSpPr>
            <p:sp>
              <p:nvSpPr>
                <p:cNvPr id="3155" name="Rectangle 487"/>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156" name="Line 488"/>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57" name="Line 489"/>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58" name="Line 490"/>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59" name="Line 491"/>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60" name="Line 492"/>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61" name="Line 493"/>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62" name="Line 494"/>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63" name="Line 495"/>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64" name="Line 496"/>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65" name="Line 497"/>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66" name="Line 498"/>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67" name="Line 499"/>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68" name="Line 500"/>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69" name="Line 501"/>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2803" name="Group 502"/>
              <p:cNvGrpSpPr>
                <a:grpSpLocks/>
              </p:cNvGrpSpPr>
              <p:nvPr/>
            </p:nvGrpSpPr>
            <p:grpSpPr bwMode="auto">
              <a:xfrm>
                <a:off x="912" y="2880"/>
                <a:ext cx="48" cy="702"/>
                <a:chOff x="288" y="2256"/>
                <a:chExt cx="48" cy="702"/>
              </a:xfrm>
            </p:grpSpPr>
            <p:sp>
              <p:nvSpPr>
                <p:cNvPr id="3140" name="Rectangle 503"/>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141" name="Line 504"/>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42" name="Line 505"/>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43" name="Line 506"/>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44" name="Line 507"/>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45" name="Line 508"/>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46" name="Line 509"/>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47" name="Line 510"/>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48" name="Line 511"/>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49" name="Line 512"/>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50" name="Line 513"/>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51" name="Line 514"/>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52" name="Line 515"/>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53" name="Line 516"/>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54" name="Line 517"/>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2804" name="Group 518"/>
              <p:cNvGrpSpPr>
                <a:grpSpLocks/>
              </p:cNvGrpSpPr>
              <p:nvPr/>
            </p:nvGrpSpPr>
            <p:grpSpPr bwMode="auto">
              <a:xfrm>
                <a:off x="960" y="2880"/>
                <a:ext cx="48" cy="702"/>
                <a:chOff x="288" y="2256"/>
                <a:chExt cx="48" cy="702"/>
              </a:xfrm>
            </p:grpSpPr>
            <p:sp>
              <p:nvSpPr>
                <p:cNvPr id="3125" name="Rectangle 519"/>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126" name="Line 520"/>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27" name="Line 521"/>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28" name="Line 522"/>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29" name="Line 523"/>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30" name="Line 524"/>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31" name="Line 525"/>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32" name="Line 526"/>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33" name="Line 527"/>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34" name="Line 528"/>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35" name="Line 529"/>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36" name="Line 530"/>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37" name="Line 531"/>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38" name="Line 532"/>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39" name="Line 533"/>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grpSp>
          <p:nvGrpSpPr>
            <p:cNvPr id="2805" name="Group 534"/>
            <p:cNvGrpSpPr>
              <a:grpSpLocks/>
            </p:cNvGrpSpPr>
            <p:nvPr/>
          </p:nvGrpSpPr>
          <p:grpSpPr bwMode="auto">
            <a:xfrm>
              <a:off x="1008" y="3042"/>
              <a:ext cx="48" cy="702"/>
              <a:chOff x="288" y="2256"/>
              <a:chExt cx="48" cy="702"/>
            </a:xfrm>
          </p:grpSpPr>
          <p:sp>
            <p:nvSpPr>
              <p:cNvPr id="3095" name="Rectangle 535"/>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096" name="Line 536"/>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97" name="Line 537"/>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98" name="Line 538"/>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99" name="Line 539"/>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00" name="Line 540"/>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01" name="Line 541"/>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02" name="Line 542"/>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03" name="Line 543"/>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04" name="Line 544"/>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05" name="Line 545"/>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06" name="Line 546"/>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07" name="Line 547"/>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08" name="Line 548"/>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109" name="Line 549"/>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2836" name="Group 550"/>
            <p:cNvGrpSpPr>
              <a:grpSpLocks/>
            </p:cNvGrpSpPr>
            <p:nvPr/>
          </p:nvGrpSpPr>
          <p:grpSpPr bwMode="auto">
            <a:xfrm>
              <a:off x="1056" y="3042"/>
              <a:ext cx="48" cy="702"/>
              <a:chOff x="288" y="2256"/>
              <a:chExt cx="48" cy="702"/>
            </a:xfrm>
          </p:grpSpPr>
          <p:sp>
            <p:nvSpPr>
              <p:cNvPr id="3080" name="Rectangle 551"/>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081" name="Line 552"/>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82" name="Line 553"/>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83" name="Line 554"/>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84" name="Line 555"/>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85" name="Line 556"/>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86" name="Line 557"/>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87" name="Line 558"/>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88" name="Line 559"/>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89" name="Line 560"/>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90" name="Line 561"/>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91" name="Line 562"/>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92" name="Line 563"/>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93" name="Line 564"/>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094" name="Line 565"/>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grpSp>
        <p:nvGrpSpPr>
          <p:cNvPr id="2837" name="Group 566"/>
          <p:cNvGrpSpPr>
            <a:grpSpLocks/>
          </p:cNvGrpSpPr>
          <p:nvPr/>
        </p:nvGrpSpPr>
        <p:grpSpPr bwMode="auto">
          <a:xfrm>
            <a:off x="5132388" y="2170113"/>
            <a:ext cx="1295400" cy="1114425"/>
            <a:chOff x="288" y="3042"/>
            <a:chExt cx="816" cy="702"/>
          </a:xfrm>
        </p:grpSpPr>
        <p:grpSp>
          <p:nvGrpSpPr>
            <p:cNvPr id="2838" name="Group 567"/>
            <p:cNvGrpSpPr>
              <a:grpSpLocks/>
            </p:cNvGrpSpPr>
            <p:nvPr/>
          </p:nvGrpSpPr>
          <p:grpSpPr bwMode="auto">
            <a:xfrm>
              <a:off x="288" y="3042"/>
              <a:ext cx="720" cy="702"/>
              <a:chOff x="288" y="2880"/>
              <a:chExt cx="720" cy="702"/>
            </a:xfrm>
          </p:grpSpPr>
          <p:grpSp>
            <p:nvGrpSpPr>
              <p:cNvPr id="2839" name="Group 568"/>
              <p:cNvGrpSpPr>
                <a:grpSpLocks/>
              </p:cNvGrpSpPr>
              <p:nvPr/>
            </p:nvGrpSpPr>
            <p:grpSpPr bwMode="auto">
              <a:xfrm>
                <a:off x="288" y="2880"/>
                <a:ext cx="48" cy="702"/>
                <a:chOff x="288" y="2256"/>
                <a:chExt cx="48" cy="702"/>
              </a:xfrm>
            </p:grpSpPr>
            <p:sp>
              <p:nvSpPr>
                <p:cNvPr id="3609" name="Rectangle 569"/>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610" name="Line 570"/>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11" name="Line 571"/>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12" name="Line 572"/>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13" name="Line 573"/>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14" name="Line 574"/>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15" name="Line 575"/>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16" name="Line 576"/>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17" name="Line 577"/>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18" name="Line 578"/>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19" name="Line 579"/>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20" name="Line 580"/>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21" name="Line 581"/>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22" name="Line 582"/>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23" name="Line 583"/>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2840" name="Group 584"/>
              <p:cNvGrpSpPr>
                <a:grpSpLocks/>
              </p:cNvGrpSpPr>
              <p:nvPr/>
            </p:nvGrpSpPr>
            <p:grpSpPr bwMode="auto">
              <a:xfrm>
                <a:off x="336" y="2880"/>
                <a:ext cx="48" cy="702"/>
                <a:chOff x="288" y="2256"/>
                <a:chExt cx="48" cy="702"/>
              </a:xfrm>
            </p:grpSpPr>
            <p:sp>
              <p:nvSpPr>
                <p:cNvPr id="3594" name="Rectangle 585"/>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595" name="Line 586"/>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96" name="Line 587"/>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97" name="Line 588"/>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98" name="Line 589"/>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99" name="Line 590"/>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00" name="Line 591"/>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01" name="Line 592"/>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02" name="Line 593"/>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03" name="Line 594"/>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04" name="Line 595"/>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05" name="Line 596"/>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06" name="Line 597"/>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07" name="Line 598"/>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08" name="Line 599"/>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2841" name="Group 600"/>
              <p:cNvGrpSpPr>
                <a:grpSpLocks/>
              </p:cNvGrpSpPr>
              <p:nvPr/>
            </p:nvGrpSpPr>
            <p:grpSpPr bwMode="auto">
              <a:xfrm>
                <a:off x="384" y="2880"/>
                <a:ext cx="48" cy="702"/>
                <a:chOff x="288" y="2256"/>
                <a:chExt cx="48" cy="702"/>
              </a:xfrm>
            </p:grpSpPr>
            <p:sp>
              <p:nvSpPr>
                <p:cNvPr id="3579" name="Rectangle 601"/>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580" name="Line 602"/>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81" name="Line 603"/>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82" name="Line 604"/>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83" name="Line 605"/>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84" name="Line 606"/>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85" name="Line 607"/>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86" name="Line 608"/>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87" name="Line 609"/>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88" name="Line 610"/>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89" name="Line 611"/>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90" name="Line 612"/>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91" name="Line 613"/>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92" name="Line 614"/>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93" name="Line 615"/>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2842" name="Group 616"/>
              <p:cNvGrpSpPr>
                <a:grpSpLocks/>
              </p:cNvGrpSpPr>
              <p:nvPr/>
            </p:nvGrpSpPr>
            <p:grpSpPr bwMode="auto">
              <a:xfrm>
                <a:off x="432" y="2880"/>
                <a:ext cx="48" cy="702"/>
                <a:chOff x="288" y="2256"/>
                <a:chExt cx="48" cy="702"/>
              </a:xfrm>
            </p:grpSpPr>
            <p:sp>
              <p:nvSpPr>
                <p:cNvPr id="3564" name="Rectangle 617"/>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565" name="Line 618"/>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66" name="Line 619"/>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67" name="Line 620"/>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68" name="Line 621"/>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69" name="Line 622"/>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70" name="Line 623"/>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71" name="Line 624"/>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72" name="Line 625"/>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73" name="Line 626"/>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74" name="Line 627"/>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75" name="Line 628"/>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76" name="Line 629"/>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77" name="Line 630"/>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78" name="Line 631"/>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2843" name="Group 632"/>
              <p:cNvGrpSpPr>
                <a:grpSpLocks/>
              </p:cNvGrpSpPr>
              <p:nvPr/>
            </p:nvGrpSpPr>
            <p:grpSpPr bwMode="auto">
              <a:xfrm>
                <a:off x="480" y="2880"/>
                <a:ext cx="48" cy="702"/>
                <a:chOff x="288" y="2256"/>
                <a:chExt cx="48" cy="702"/>
              </a:xfrm>
            </p:grpSpPr>
            <p:sp>
              <p:nvSpPr>
                <p:cNvPr id="3549" name="Rectangle 633"/>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550" name="Line 634"/>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51" name="Line 635"/>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52" name="Line 636"/>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53" name="Line 637"/>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54" name="Line 638"/>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55" name="Line 639"/>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56" name="Line 640"/>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57" name="Line 641"/>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58" name="Line 642"/>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59" name="Line 643"/>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60" name="Line 644"/>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61" name="Line 645"/>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62" name="Line 646"/>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63" name="Line 647"/>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2844" name="Group 648"/>
              <p:cNvGrpSpPr>
                <a:grpSpLocks/>
              </p:cNvGrpSpPr>
              <p:nvPr/>
            </p:nvGrpSpPr>
            <p:grpSpPr bwMode="auto">
              <a:xfrm>
                <a:off x="528" y="2880"/>
                <a:ext cx="48" cy="702"/>
                <a:chOff x="288" y="2256"/>
                <a:chExt cx="48" cy="702"/>
              </a:xfrm>
            </p:grpSpPr>
            <p:sp>
              <p:nvSpPr>
                <p:cNvPr id="3534" name="Rectangle 649"/>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535" name="Line 650"/>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36" name="Line 651"/>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37" name="Line 652"/>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38" name="Line 653"/>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39" name="Line 654"/>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40" name="Line 655"/>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41" name="Line 656"/>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42" name="Line 657"/>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43" name="Line 658"/>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44" name="Line 659"/>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45" name="Line 660"/>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46" name="Line 661"/>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47" name="Line 662"/>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48" name="Line 663"/>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2845" name="Group 664"/>
              <p:cNvGrpSpPr>
                <a:grpSpLocks/>
              </p:cNvGrpSpPr>
              <p:nvPr/>
            </p:nvGrpSpPr>
            <p:grpSpPr bwMode="auto">
              <a:xfrm>
                <a:off x="576" y="2880"/>
                <a:ext cx="48" cy="702"/>
                <a:chOff x="288" y="2256"/>
                <a:chExt cx="48" cy="702"/>
              </a:xfrm>
            </p:grpSpPr>
            <p:sp>
              <p:nvSpPr>
                <p:cNvPr id="3519" name="Rectangle 665"/>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520" name="Line 666"/>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21" name="Line 667"/>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22" name="Line 668"/>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23" name="Line 669"/>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24" name="Line 670"/>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25" name="Line 671"/>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26" name="Line 672"/>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27" name="Line 673"/>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28" name="Line 674"/>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29" name="Line 675"/>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30" name="Line 676"/>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31" name="Line 677"/>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32" name="Line 678"/>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33" name="Line 679"/>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2846" name="Group 680"/>
              <p:cNvGrpSpPr>
                <a:grpSpLocks/>
              </p:cNvGrpSpPr>
              <p:nvPr/>
            </p:nvGrpSpPr>
            <p:grpSpPr bwMode="auto">
              <a:xfrm>
                <a:off x="624" y="2880"/>
                <a:ext cx="48" cy="702"/>
                <a:chOff x="288" y="2256"/>
                <a:chExt cx="48" cy="702"/>
              </a:xfrm>
            </p:grpSpPr>
            <p:sp>
              <p:nvSpPr>
                <p:cNvPr id="3504" name="Rectangle 681"/>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505" name="Line 682"/>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06" name="Line 683"/>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07" name="Line 684"/>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08" name="Line 685"/>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09" name="Line 686"/>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10" name="Line 687"/>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11" name="Line 688"/>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12" name="Line 689"/>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13" name="Line 690"/>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14" name="Line 691"/>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15" name="Line 692"/>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16" name="Line 693"/>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17" name="Line 694"/>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18" name="Line 695"/>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2847" name="Group 696"/>
              <p:cNvGrpSpPr>
                <a:grpSpLocks/>
              </p:cNvGrpSpPr>
              <p:nvPr/>
            </p:nvGrpSpPr>
            <p:grpSpPr bwMode="auto">
              <a:xfrm>
                <a:off x="672" y="2880"/>
                <a:ext cx="48" cy="702"/>
                <a:chOff x="288" y="2256"/>
                <a:chExt cx="48" cy="702"/>
              </a:xfrm>
            </p:grpSpPr>
            <p:sp>
              <p:nvSpPr>
                <p:cNvPr id="3489" name="Rectangle 697"/>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490" name="Line 698"/>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91" name="Line 699"/>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92" name="Line 700"/>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93" name="Line 701"/>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94" name="Line 702"/>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95" name="Line 703"/>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96" name="Line 704"/>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97" name="Line 705"/>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98" name="Line 706"/>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99" name="Line 707"/>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00" name="Line 708"/>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01" name="Line 709"/>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02" name="Line 710"/>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503" name="Line 711"/>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2848" name="Group 712"/>
              <p:cNvGrpSpPr>
                <a:grpSpLocks/>
              </p:cNvGrpSpPr>
              <p:nvPr/>
            </p:nvGrpSpPr>
            <p:grpSpPr bwMode="auto">
              <a:xfrm>
                <a:off x="720" y="2880"/>
                <a:ext cx="48" cy="702"/>
                <a:chOff x="288" y="2256"/>
                <a:chExt cx="48" cy="702"/>
              </a:xfrm>
            </p:grpSpPr>
            <p:sp>
              <p:nvSpPr>
                <p:cNvPr id="3474" name="Rectangle 713"/>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475" name="Line 714"/>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76" name="Line 715"/>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77" name="Line 716"/>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78" name="Line 717"/>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79" name="Line 718"/>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80" name="Line 719"/>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81" name="Line 720"/>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82" name="Line 721"/>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83" name="Line 722"/>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84" name="Line 723"/>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85" name="Line 724"/>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86" name="Line 725"/>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87" name="Line 726"/>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88" name="Line 727"/>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2849" name="Group 728"/>
              <p:cNvGrpSpPr>
                <a:grpSpLocks/>
              </p:cNvGrpSpPr>
              <p:nvPr/>
            </p:nvGrpSpPr>
            <p:grpSpPr bwMode="auto">
              <a:xfrm>
                <a:off x="768" y="2880"/>
                <a:ext cx="48" cy="702"/>
                <a:chOff x="288" y="2256"/>
                <a:chExt cx="48" cy="702"/>
              </a:xfrm>
            </p:grpSpPr>
            <p:sp>
              <p:nvSpPr>
                <p:cNvPr id="3459" name="Rectangle 729"/>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460" name="Line 730"/>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61" name="Line 731"/>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62" name="Line 732"/>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63" name="Line 733"/>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64" name="Line 734"/>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65" name="Line 735"/>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66" name="Line 736"/>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67" name="Line 737"/>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68" name="Line 738"/>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69" name="Line 739"/>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70" name="Line 740"/>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71" name="Line 741"/>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72" name="Line 742"/>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73" name="Line 743"/>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2850" name="Group 744"/>
              <p:cNvGrpSpPr>
                <a:grpSpLocks/>
              </p:cNvGrpSpPr>
              <p:nvPr/>
            </p:nvGrpSpPr>
            <p:grpSpPr bwMode="auto">
              <a:xfrm>
                <a:off x="816" y="2880"/>
                <a:ext cx="48" cy="702"/>
                <a:chOff x="288" y="2256"/>
                <a:chExt cx="48" cy="702"/>
              </a:xfrm>
            </p:grpSpPr>
            <p:sp>
              <p:nvSpPr>
                <p:cNvPr id="3444" name="Rectangle 745"/>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445" name="Line 746"/>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46" name="Line 747"/>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47" name="Line 748"/>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48" name="Line 749"/>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49" name="Line 750"/>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50" name="Line 751"/>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51" name="Line 752"/>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52" name="Line 753"/>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53" name="Line 754"/>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54" name="Line 755"/>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55" name="Line 756"/>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56" name="Line 757"/>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57" name="Line 758"/>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58" name="Line 759"/>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5504" name="Group 760"/>
              <p:cNvGrpSpPr>
                <a:grpSpLocks/>
              </p:cNvGrpSpPr>
              <p:nvPr/>
            </p:nvGrpSpPr>
            <p:grpSpPr bwMode="auto">
              <a:xfrm>
                <a:off x="864" y="2880"/>
                <a:ext cx="48" cy="702"/>
                <a:chOff x="288" y="2256"/>
                <a:chExt cx="48" cy="702"/>
              </a:xfrm>
            </p:grpSpPr>
            <p:sp>
              <p:nvSpPr>
                <p:cNvPr id="3429" name="Rectangle 761"/>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430" name="Line 762"/>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31" name="Line 763"/>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32" name="Line 764"/>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33" name="Line 765"/>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34" name="Line 766"/>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35" name="Line 767"/>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36" name="Line 768"/>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37" name="Line 769"/>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38" name="Line 770"/>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39" name="Line 771"/>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40" name="Line 772"/>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41" name="Line 773"/>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42" name="Line 774"/>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43" name="Line 775"/>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5505" name="Group 776"/>
              <p:cNvGrpSpPr>
                <a:grpSpLocks/>
              </p:cNvGrpSpPr>
              <p:nvPr/>
            </p:nvGrpSpPr>
            <p:grpSpPr bwMode="auto">
              <a:xfrm>
                <a:off x="912" y="2880"/>
                <a:ext cx="48" cy="702"/>
                <a:chOff x="288" y="2256"/>
                <a:chExt cx="48" cy="702"/>
              </a:xfrm>
            </p:grpSpPr>
            <p:sp>
              <p:nvSpPr>
                <p:cNvPr id="3414" name="Rectangle 777"/>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415" name="Line 778"/>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16" name="Line 779"/>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17" name="Line 780"/>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18" name="Line 781"/>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19" name="Line 782"/>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20" name="Line 783"/>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21" name="Line 784"/>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22" name="Line 785"/>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23" name="Line 786"/>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24" name="Line 787"/>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25" name="Line 788"/>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26" name="Line 789"/>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27" name="Line 790"/>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28" name="Line 791"/>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5506" name="Group 792"/>
              <p:cNvGrpSpPr>
                <a:grpSpLocks/>
              </p:cNvGrpSpPr>
              <p:nvPr/>
            </p:nvGrpSpPr>
            <p:grpSpPr bwMode="auto">
              <a:xfrm>
                <a:off x="960" y="2880"/>
                <a:ext cx="48" cy="702"/>
                <a:chOff x="288" y="2256"/>
                <a:chExt cx="48" cy="702"/>
              </a:xfrm>
            </p:grpSpPr>
            <p:sp>
              <p:nvSpPr>
                <p:cNvPr id="3399" name="Rectangle 793"/>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400" name="Line 794"/>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01" name="Line 795"/>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02" name="Line 796"/>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03" name="Line 797"/>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04" name="Line 798"/>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05" name="Line 799"/>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06" name="Line 800"/>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07" name="Line 801"/>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08" name="Line 802"/>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09" name="Line 803"/>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10" name="Line 804"/>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11" name="Line 805"/>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12" name="Line 806"/>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413" name="Line 807"/>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grpSp>
          <p:nvGrpSpPr>
            <p:cNvPr id="5507" name="Group 808"/>
            <p:cNvGrpSpPr>
              <a:grpSpLocks/>
            </p:cNvGrpSpPr>
            <p:nvPr/>
          </p:nvGrpSpPr>
          <p:grpSpPr bwMode="auto">
            <a:xfrm>
              <a:off x="1008" y="3042"/>
              <a:ext cx="48" cy="702"/>
              <a:chOff x="288" y="2256"/>
              <a:chExt cx="48" cy="702"/>
            </a:xfrm>
          </p:grpSpPr>
          <p:sp>
            <p:nvSpPr>
              <p:cNvPr id="3369" name="Rectangle 809"/>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370" name="Line 810"/>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71" name="Line 811"/>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72" name="Line 812"/>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73" name="Line 813"/>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74" name="Line 814"/>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75" name="Line 815"/>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76" name="Line 816"/>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77" name="Line 817"/>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78" name="Line 818"/>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79" name="Line 819"/>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80" name="Line 820"/>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81" name="Line 821"/>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82" name="Line 822"/>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83" name="Line 823"/>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5508" name="Group 824"/>
            <p:cNvGrpSpPr>
              <a:grpSpLocks/>
            </p:cNvGrpSpPr>
            <p:nvPr/>
          </p:nvGrpSpPr>
          <p:grpSpPr bwMode="auto">
            <a:xfrm>
              <a:off x="1056" y="3042"/>
              <a:ext cx="48" cy="702"/>
              <a:chOff x="288" y="2256"/>
              <a:chExt cx="48" cy="702"/>
            </a:xfrm>
          </p:grpSpPr>
          <p:sp>
            <p:nvSpPr>
              <p:cNvPr id="3354" name="Rectangle 825"/>
              <p:cNvSpPr>
                <a:spLocks noChangeArrowheads="1"/>
              </p:cNvSpPr>
              <p:nvPr/>
            </p:nvSpPr>
            <p:spPr bwMode="auto">
              <a:xfrm>
                <a:off x="288" y="2256"/>
                <a:ext cx="46" cy="702"/>
              </a:xfrm>
              <a:prstGeom prst="rect">
                <a:avLst/>
              </a:prstGeom>
              <a:noFill/>
              <a:ln w="19050">
                <a:solidFill>
                  <a:srgbClr val="FF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355" name="Line 826"/>
              <p:cNvSpPr>
                <a:spLocks noChangeShapeType="1"/>
              </p:cNvSpPr>
              <p:nvPr/>
            </p:nvSpPr>
            <p:spPr bwMode="auto">
              <a:xfrm>
                <a:off x="288" y="230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56" name="Line 827"/>
              <p:cNvSpPr>
                <a:spLocks noChangeShapeType="1"/>
              </p:cNvSpPr>
              <p:nvPr/>
            </p:nvSpPr>
            <p:spPr bwMode="auto">
              <a:xfrm>
                <a:off x="288" y="235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57" name="Line 828"/>
              <p:cNvSpPr>
                <a:spLocks noChangeShapeType="1"/>
              </p:cNvSpPr>
              <p:nvPr/>
            </p:nvSpPr>
            <p:spPr bwMode="auto">
              <a:xfrm>
                <a:off x="288" y="240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58" name="Line 829"/>
              <p:cNvSpPr>
                <a:spLocks noChangeShapeType="1"/>
              </p:cNvSpPr>
              <p:nvPr/>
            </p:nvSpPr>
            <p:spPr bwMode="auto">
              <a:xfrm>
                <a:off x="288" y="244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59" name="Line 830"/>
              <p:cNvSpPr>
                <a:spLocks noChangeShapeType="1"/>
              </p:cNvSpPr>
              <p:nvPr/>
            </p:nvSpPr>
            <p:spPr bwMode="auto">
              <a:xfrm>
                <a:off x="288" y="249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60" name="Line 831"/>
              <p:cNvSpPr>
                <a:spLocks noChangeShapeType="1"/>
              </p:cNvSpPr>
              <p:nvPr/>
            </p:nvSpPr>
            <p:spPr bwMode="auto">
              <a:xfrm>
                <a:off x="288" y="254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61" name="Line 832"/>
              <p:cNvSpPr>
                <a:spLocks noChangeShapeType="1"/>
              </p:cNvSpPr>
              <p:nvPr/>
            </p:nvSpPr>
            <p:spPr bwMode="auto">
              <a:xfrm>
                <a:off x="288" y="259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62" name="Line 833"/>
              <p:cNvSpPr>
                <a:spLocks noChangeShapeType="1"/>
              </p:cNvSpPr>
              <p:nvPr/>
            </p:nvSpPr>
            <p:spPr bwMode="auto">
              <a:xfrm>
                <a:off x="288" y="264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63" name="Line 834"/>
              <p:cNvSpPr>
                <a:spLocks noChangeShapeType="1"/>
              </p:cNvSpPr>
              <p:nvPr/>
            </p:nvSpPr>
            <p:spPr bwMode="auto">
              <a:xfrm>
                <a:off x="288" y="268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64" name="Line 835"/>
              <p:cNvSpPr>
                <a:spLocks noChangeShapeType="1"/>
              </p:cNvSpPr>
              <p:nvPr/>
            </p:nvSpPr>
            <p:spPr bwMode="auto">
              <a:xfrm>
                <a:off x="288" y="2736"/>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65" name="Line 836"/>
              <p:cNvSpPr>
                <a:spLocks noChangeShapeType="1"/>
              </p:cNvSpPr>
              <p:nvPr/>
            </p:nvSpPr>
            <p:spPr bwMode="auto">
              <a:xfrm>
                <a:off x="288" y="2784"/>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66" name="Line 837"/>
              <p:cNvSpPr>
                <a:spLocks noChangeShapeType="1"/>
              </p:cNvSpPr>
              <p:nvPr/>
            </p:nvSpPr>
            <p:spPr bwMode="auto">
              <a:xfrm>
                <a:off x="288" y="2832"/>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67" name="Line 838"/>
              <p:cNvSpPr>
                <a:spLocks noChangeShapeType="1"/>
              </p:cNvSpPr>
              <p:nvPr/>
            </p:nvSpPr>
            <p:spPr bwMode="auto">
              <a:xfrm>
                <a:off x="288" y="2880"/>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368" name="Line 839"/>
              <p:cNvSpPr>
                <a:spLocks noChangeShapeType="1"/>
              </p:cNvSpPr>
              <p:nvPr/>
            </p:nvSpPr>
            <p:spPr bwMode="auto">
              <a:xfrm>
                <a:off x="288" y="2928"/>
                <a:ext cx="48" cy="0"/>
              </a:xfrm>
              <a:prstGeom prst="line">
                <a:avLst/>
              </a:prstGeom>
              <a:noFill/>
              <a:ln w="19050">
                <a:solidFill>
                  <a:srgbClr val="FF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grpSp>
        <p:nvGrpSpPr>
          <p:cNvPr id="5509" name="Group 840"/>
          <p:cNvGrpSpPr>
            <a:grpSpLocks/>
          </p:cNvGrpSpPr>
          <p:nvPr/>
        </p:nvGrpSpPr>
        <p:grpSpPr bwMode="auto">
          <a:xfrm>
            <a:off x="5132388" y="2170113"/>
            <a:ext cx="1295400" cy="1114425"/>
            <a:chOff x="288" y="3042"/>
            <a:chExt cx="816" cy="702"/>
          </a:xfrm>
        </p:grpSpPr>
        <p:grpSp>
          <p:nvGrpSpPr>
            <p:cNvPr id="5510" name="Group 841"/>
            <p:cNvGrpSpPr>
              <a:grpSpLocks/>
            </p:cNvGrpSpPr>
            <p:nvPr/>
          </p:nvGrpSpPr>
          <p:grpSpPr bwMode="auto">
            <a:xfrm>
              <a:off x="288" y="3042"/>
              <a:ext cx="720" cy="702"/>
              <a:chOff x="288" y="2880"/>
              <a:chExt cx="720" cy="702"/>
            </a:xfrm>
          </p:grpSpPr>
          <p:grpSp>
            <p:nvGrpSpPr>
              <p:cNvPr id="5511" name="Group 842"/>
              <p:cNvGrpSpPr>
                <a:grpSpLocks/>
              </p:cNvGrpSpPr>
              <p:nvPr/>
            </p:nvGrpSpPr>
            <p:grpSpPr bwMode="auto">
              <a:xfrm>
                <a:off x="288" y="2880"/>
                <a:ext cx="48" cy="702"/>
                <a:chOff x="288" y="2256"/>
                <a:chExt cx="48" cy="702"/>
              </a:xfrm>
            </p:grpSpPr>
            <p:sp>
              <p:nvSpPr>
                <p:cNvPr id="5534" name="Rectangle 843"/>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5535" name="Line 844"/>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5536" name="Line 845"/>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5537" name="Line 846"/>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5538" name="Line 847"/>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5539" name="Line 848"/>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5540" name="Line 849"/>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5541" name="Line 850"/>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5542" name="Line 851"/>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5543" name="Line 852"/>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5544" name="Line 853"/>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5545" name="Line 854"/>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5546" name="Line 855"/>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5547" name="Line 856"/>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5548" name="Line 857"/>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5512" name="Group 858"/>
              <p:cNvGrpSpPr>
                <a:grpSpLocks/>
              </p:cNvGrpSpPr>
              <p:nvPr/>
            </p:nvGrpSpPr>
            <p:grpSpPr bwMode="auto">
              <a:xfrm>
                <a:off x="336" y="2880"/>
                <a:ext cx="48" cy="702"/>
                <a:chOff x="288" y="2256"/>
                <a:chExt cx="48" cy="702"/>
              </a:xfrm>
            </p:grpSpPr>
            <p:sp>
              <p:nvSpPr>
                <p:cNvPr id="3868" name="Rectangle 859"/>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869" name="Line 860"/>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70" name="Line 861"/>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71" name="Line 862"/>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72" name="Line 863"/>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73" name="Line 864"/>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74" name="Line 865"/>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75" name="Line 866"/>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76" name="Line 867"/>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5528" name="Line 868"/>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5529" name="Line 869"/>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5530" name="Line 870"/>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5531" name="Line 871"/>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5532" name="Line 872"/>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5533" name="Line 873"/>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5513" name="Group 874"/>
              <p:cNvGrpSpPr>
                <a:grpSpLocks/>
              </p:cNvGrpSpPr>
              <p:nvPr/>
            </p:nvGrpSpPr>
            <p:grpSpPr bwMode="auto">
              <a:xfrm>
                <a:off x="384" y="2880"/>
                <a:ext cx="48" cy="702"/>
                <a:chOff x="288" y="2256"/>
                <a:chExt cx="48" cy="702"/>
              </a:xfrm>
            </p:grpSpPr>
            <p:sp>
              <p:nvSpPr>
                <p:cNvPr id="3853" name="Rectangle 875"/>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854" name="Line 876"/>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55" name="Line 877"/>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56" name="Line 878"/>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57" name="Line 879"/>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58" name="Line 880"/>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59" name="Line 881"/>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60" name="Line 882"/>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61" name="Line 883"/>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62" name="Line 884"/>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63" name="Line 885"/>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64" name="Line 886"/>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65" name="Line 887"/>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66" name="Line 888"/>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67" name="Line 889"/>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5514" name="Group 890"/>
              <p:cNvGrpSpPr>
                <a:grpSpLocks/>
              </p:cNvGrpSpPr>
              <p:nvPr/>
            </p:nvGrpSpPr>
            <p:grpSpPr bwMode="auto">
              <a:xfrm>
                <a:off x="432" y="2880"/>
                <a:ext cx="48" cy="702"/>
                <a:chOff x="288" y="2256"/>
                <a:chExt cx="48" cy="702"/>
              </a:xfrm>
            </p:grpSpPr>
            <p:sp>
              <p:nvSpPr>
                <p:cNvPr id="3838" name="Rectangle 891"/>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839" name="Line 892"/>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40" name="Line 893"/>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41" name="Line 894"/>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42" name="Line 895"/>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43" name="Line 896"/>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44" name="Line 897"/>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45" name="Line 898"/>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46" name="Line 899"/>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47" name="Line 900"/>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48" name="Line 901"/>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49" name="Line 902"/>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50" name="Line 903"/>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51" name="Line 904"/>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52" name="Line 905"/>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5515" name="Group 906"/>
              <p:cNvGrpSpPr>
                <a:grpSpLocks/>
              </p:cNvGrpSpPr>
              <p:nvPr/>
            </p:nvGrpSpPr>
            <p:grpSpPr bwMode="auto">
              <a:xfrm>
                <a:off x="480" y="2880"/>
                <a:ext cx="48" cy="702"/>
                <a:chOff x="288" y="2256"/>
                <a:chExt cx="48" cy="702"/>
              </a:xfrm>
            </p:grpSpPr>
            <p:sp>
              <p:nvSpPr>
                <p:cNvPr id="3823" name="Rectangle 907"/>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824" name="Line 908"/>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25" name="Line 909"/>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26" name="Line 910"/>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27" name="Line 911"/>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28" name="Line 912"/>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29" name="Line 913"/>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30" name="Line 914"/>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31" name="Line 915"/>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32" name="Line 916"/>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33" name="Line 917"/>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34" name="Line 918"/>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35" name="Line 919"/>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36" name="Line 920"/>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37" name="Line 921"/>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5516" name="Group 922"/>
              <p:cNvGrpSpPr>
                <a:grpSpLocks/>
              </p:cNvGrpSpPr>
              <p:nvPr/>
            </p:nvGrpSpPr>
            <p:grpSpPr bwMode="auto">
              <a:xfrm>
                <a:off x="528" y="2880"/>
                <a:ext cx="48" cy="702"/>
                <a:chOff x="288" y="2256"/>
                <a:chExt cx="48" cy="702"/>
              </a:xfrm>
            </p:grpSpPr>
            <p:sp>
              <p:nvSpPr>
                <p:cNvPr id="3808" name="Rectangle 923"/>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809" name="Line 924"/>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10" name="Line 925"/>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11" name="Line 926"/>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12" name="Line 927"/>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13" name="Line 928"/>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14" name="Line 929"/>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15" name="Line 930"/>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16" name="Line 931"/>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17" name="Line 932"/>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18" name="Line 933"/>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19" name="Line 934"/>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20" name="Line 935"/>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21" name="Line 936"/>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22" name="Line 937"/>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5517" name="Group 938"/>
              <p:cNvGrpSpPr>
                <a:grpSpLocks/>
              </p:cNvGrpSpPr>
              <p:nvPr/>
            </p:nvGrpSpPr>
            <p:grpSpPr bwMode="auto">
              <a:xfrm>
                <a:off x="576" y="2880"/>
                <a:ext cx="48" cy="702"/>
                <a:chOff x="288" y="2256"/>
                <a:chExt cx="48" cy="702"/>
              </a:xfrm>
            </p:grpSpPr>
            <p:sp>
              <p:nvSpPr>
                <p:cNvPr id="3793" name="Rectangle 939"/>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794" name="Line 940"/>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95" name="Line 941"/>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96" name="Line 942"/>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97" name="Line 943"/>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98" name="Line 944"/>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99" name="Line 945"/>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00" name="Line 946"/>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01" name="Line 947"/>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02" name="Line 948"/>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03" name="Line 949"/>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04" name="Line 950"/>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05" name="Line 951"/>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06" name="Line 952"/>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807" name="Line 953"/>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5518" name="Group 954"/>
              <p:cNvGrpSpPr>
                <a:grpSpLocks/>
              </p:cNvGrpSpPr>
              <p:nvPr/>
            </p:nvGrpSpPr>
            <p:grpSpPr bwMode="auto">
              <a:xfrm>
                <a:off x="624" y="2880"/>
                <a:ext cx="48" cy="702"/>
                <a:chOff x="288" y="2256"/>
                <a:chExt cx="48" cy="702"/>
              </a:xfrm>
            </p:grpSpPr>
            <p:sp>
              <p:nvSpPr>
                <p:cNvPr id="3778" name="Rectangle 955"/>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779" name="Line 956"/>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80" name="Line 957"/>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81" name="Line 958"/>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82" name="Line 959"/>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83" name="Line 960"/>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84" name="Line 961"/>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85" name="Line 962"/>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86" name="Line 963"/>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87" name="Line 964"/>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88" name="Line 965"/>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89" name="Line 966"/>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90" name="Line 967"/>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91" name="Line 968"/>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92" name="Line 969"/>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5519" name="Group 970"/>
              <p:cNvGrpSpPr>
                <a:grpSpLocks/>
              </p:cNvGrpSpPr>
              <p:nvPr/>
            </p:nvGrpSpPr>
            <p:grpSpPr bwMode="auto">
              <a:xfrm>
                <a:off x="672" y="2880"/>
                <a:ext cx="48" cy="702"/>
                <a:chOff x="288" y="2256"/>
                <a:chExt cx="48" cy="702"/>
              </a:xfrm>
            </p:grpSpPr>
            <p:sp>
              <p:nvSpPr>
                <p:cNvPr id="3763" name="Rectangle 971"/>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764" name="Line 972"/>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65" name="Line 973"/>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66" name="Line 974"/>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67" name="Line 975"/>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68" name="Line 976"/>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69" name="Line 977"/>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70" name="Line 978"/>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71" name="Line 979"/>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72" name="Line 980"/>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73" name="Line 981"/>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74" name="Line 982"/>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75" name="Line 983"/>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76" name="Line 984"/>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77" name="Line 985"/>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5520" name="Group 986"/>
              <p:cNvGrpSpPr>
                <a:grpSpLocks/>
              </p:cNvGrpSpPr>
              <p:nvPr/>
            </p:nvGrpSpPr>
            <p:grpSpPr bwMode="auto">
              <a:xfrm>
                <a:off x="720" y="2880"/>
                <a:ext cx="48" cy="702"/>
                <a:chOff x="288" y="2256"/>
                <a:chExt cx="48" cy="702"/>
              </a:xfrm>
            </p:grpSpPr>
            <p:sp>
              <p:nvSpPr>
                <p:cNvPr id="3748" name="Rectangle 987"/>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749" name="Line 988"/>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50" name="Line 989"/>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51" name="Line 990"/>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52" name="Line 991"/>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53" name="Line 992"/>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54" name="Line 993"/>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55" name="Line 994"/>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56" name="Line 995"/>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57" name="Line 996"/>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58" name="Line 997"/>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59" name="Line 998"/>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60" name="Line 999"/>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61" name="Line 1000"/>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62" name="Line 1001"/>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5521" name="Group 1002"/>
              <p:cNvGrpSpPr>
                <a:grpSpLocks/>
              </p:cNvGrpSpPr>
              <p:nvPr/>
            </p:nvGrpSpPr>
            <p:grpSpPr bwMode="auto">
              <a:xfrm>
                <a:off x="768" y="2880"/>
                <a:ext cx="48" cy="702"/>
                <a:chOff x="288" y="2256"/>
                <a:chExt cx="48" cy="702"/>
              </a:xfrm>
            </p:grpSpPr>
            <p:sp>
              <p:nvSpPr>
                <p:cNvPr id="3733" name="Rectangle 1003"/>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734" name="Line 1004"/>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35" name="Line 1005"/>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36" name="Line 1006"/>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37" name="Line 1007"/>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38" name="Line 1008"/>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39" name="Line 1009"/>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40" name="Line 1010"/>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41" name="Line 1011"/>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42" name="Line 1012"/>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43" name="Line 1013"/>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44" name="Line 1014"/>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45" name="Line 1015"/>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46" name="Line 1016"/>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47" name="Line 1017"/>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5522" name="Group 1018"/>
              <p:cNvGrpSpPr>
                <a:grpSpLocks/>
              </p:cNvGrpSpPr>
              <p:nvPr/>
            </p:nvGrpSpPr>
            <p:grpSpPr bwMode="auto">
              <a:xfrm>
                <a:off x="816" y="2880"/>
                <a:ext cx="48" cy="702"/>
                <a:chOff x="288" y="2256"/>
                <a:chExt cx="48" cy="702"/>
              </a:xfrm>
            </p:grpSpPr>
            <p:sp>
              <p:nvSpPr>
                <p:cNvPr id="3718" name="Rectangle 1019"/>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719" name="Line 1020"/>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20" name="Line 1021"/>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21" name="Line 1022"/>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22" name="Line 1023"/>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23" name="Line 1024"/>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24" name="Line 1025"/>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25" name="Line 1026"/>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26" name="Line 1027"/>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27" name="Line 1028"/>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28" name="Line 1029"/>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29" name="Line 1030"/>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30" name="Line 1031"/>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31" name="Line 1032"/>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32" name="Line 1033"/>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5523" name="Group 1034"/>
              <p:cNvGrpSpPr>
                <a:grpSpLocks/>
              </p:cNvGrpSpPr>
              <p:nvPr/>
            </p:nvGrpSpPr>
            <p:grpSpPr bwMode="auto">
              <a:xfrm>
                <a:off x="864" y="2880"/>
                <a:ext cx="48" cy="702"/>
                <a:chOff x="288" y="2256"/>
                <a:chExt cx="48" cy="702"/>
              </a:xfrm>
            </p:grpSpPr>
            <p:sp>
              <p:nvSpPr>
                <p:cNvPr id="3703" name="Rectangle 1035"/>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704" name="Line 1036"/>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05" name="Line 1037"/>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06" name="Line 1038"/>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07" name="Line 1039"/>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08" name="Line 1040"/>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09" name="Line 1041"/>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10" name="Line 1042"/>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11" name="Line 1043"/>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12" name="Line 1044"/>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13" name="Line 1045"/>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14" name="Line 1046"/>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15" name="Line 1047"/>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16" name="Line 1048"/>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17" name="Line 1049"/>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5524" name="Group 1050"/>
              <p:cNvGrpSpPr>
                <a:grpSpLocks/>
              </p:cNvGrpSpPr>
              <p:nvPr/>
            </p:nvGrpSpPr>
            <p:grpSpPr bwMode="auto">
              <a:xfrm>
                <a:off x="912" y="2880"/>
                <a:ext cx="48" cy="702"/>
                <a:chOff x="288" y="2256"/>
                <a:chExt cx="48" cy="702"/>
              </a:xfrm>
            </p:grpSpPr>
            <p:sp>
              <p:nvSpPr>
                <p:cNvPr id="3688" name="Rectangle 1051"/>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689" name="Line 1052"/>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90" name="Line 1053"/>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91" name="Line 1054"/>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92" name="Line 1055"/>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93" name="Line 1056"/>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94" name="Line 1057"/>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95" name="Line 1058"/>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96" name="Line 1059"/>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97" name="Line 1060"/>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98" name="Line 1061"/>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99" name="Line 1062"/>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00" name="Line 1063"/>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01" name="Line 1064"/>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702" name="Line 1065"/>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5525" name="Group 1066"/>
              <p:cNvGrpSpPr>
                <a:grpSpLocks/>
              </p:cNvGrpSpPr>
              <p:nvPr/>
            </p:nvGrpSpPr>
            <p:grpSpPr bwMode="auto">
              <a:xfrm>
                <a:off x="960" y="2880"/>
                <a:ext cx="48" cy="702"/>
                <a:chOff x="288" y="2256"/>
                <a:chExt cx="48" cy="702"/>
              </a:xfrm>
            </p:grpSpPr>
            <p:sp>
              <p:nvSpPr>
                <p:cNvPr id="3673" name="Rectangle 1067"/>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674" name="Line 1068"/>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75" name="Line 1069"/>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76" name="Line 1070"/>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77" name="Line 1071"/>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78" name="Line 1072"/>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79" name="Line 1073"/>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80" name="Line 1074"/>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81" name="Line 1075"/>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82" name="Line 1076"/>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83" name="Line 1077"/>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84" name="Line 1078"/>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85" name="Line 1079"/>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86" name="Line 1080"/>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87" name="Line 1081"/>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grpSp>
          <p:nvGrpSpPr>
            <p:cNvPr id="5526" name="Group 1082"/>
            <p:cNvGrpSpPr>
              <a:grpSpLocks/>
            </p:cNvGrpSpPr>
            <p:nvPr/>
          </p:nvGrpSpPr>
          <p:grpSpPr bwMode="auto">
            <a:xfrm>
              <a:off x="1008" y="3042"/>
              <a:ext cx="48" cy="702"/>
              <a:chOff x="288" y="2256"/>
              <a:chExt cx="48" cy="702"/>
            </a:xfrm>
          </p:grpSpPr>
          <p:sp>
            <p:nvSpPr>
              <p:cNvPr id="3643" name="Rectangle 1083"/>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644" name="Line 1084"/>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45" name="Line 1085"/>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46" name="Line 1086"/>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47" name="Line 1087"/>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48" name="Line 1088"/>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49" name="Line 1089"/>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50" name="Line 1090"/>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51" name="Line 1091"/>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52" name="Line 1092"/>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53" name="Line 1093"/>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54" name="Line 1094"/>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55" name="Line 1095"/>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56" name="Line 1096"/>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57" name="Line 1097"/>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nvGrpSpPr>
            <p:cNvPr id="5527" name="Group 1098"/>
            <p:cNvGrpSpPr>
              <a:grpSpLocks/>
            </p:cNvGrpSpPr>
            <p:nvPr/>
          </p:nvGrpSpPr>
          <p:grpSpPr bwMode="auto">
            <a:xfrm>
              <a:off x="1056" y="3042"/>
              <a:ext cx="48" cy="702"/>
              <a:chOff x="288" y="2256"/>
              <a:chExt cx="48" cy="702"/>
            </a:xfrm>
          </p:grpSpPr>
          <p:sp>
            <p:nvSpPr>
              <p:cNvPr id="3628" name="Rectangle 1099"/>
              <p:cNvSpPr>
                <a:spLocks noChangeArrowheads="1"/>
              </p:cNvSpPr>
              <p:nvPr/>
            </p:nvSpPr>
            <p:spPr bwMode="auto">
              <a:xfrm>
                <a:off x="288" y="2256"/>
                <a:ext cx="46" cy="702"/>
              </a:xfrm>
              <a:prstGeom prst="rect">
                <a:avLst/>
              </a:prstGeom>
              <a:noFill/>
              <a:ln w="19050">
                <a:solidFill>
                  <a:srgbClr val="00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charset="0"/>
                </a:endParaRPr>
              </a:p>
            </p:txBody>
          </p:sp>
          <p:sp>
            <p:nvSpPr>
              <p:cNvPr id="3629" name="Line 1100"/>
              <p:cNvSpPr>
                <a:spLocks noChangeShapeType="1"/>
              </p:cNvSpPr>
              <p:nvPr/>
            </p:nvSpPr>
            <p:spPr bwMode="auto">
              <a:xfrm>
                <a:off x="288" y="230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30" name="Line 1101"/>
              <p:cNvSpPr>
                <a:spLocks noChangeShapeType="1"/>
              </p:cNvSpPr>
              <p:nvPr/>
            </p:nvSpPr>
            <p:spPr bwMode="auto">
              <a:xfrm>
                <a:off x="288" y="235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31" name="Line 1102"/>
              <p:cNvSpPr>
                <a:spLocks noChangeShapeType="1"/>
              </p:cNvSpPr>
              <p:nvPr/>
            </p:nvSpPr>
            <p:spPr bwMode="auto">
              <a:xfrm>
                <a:off x="288" y="240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32" name="Line 1103"/>
              <p:cNvSpPr>
                <a:spLocks noChangeShapeType="1"/>
              </p:cNvSpPr>
              <p:nvPr/>
            </p:nvSpPr>
            <p:spPr bwMode="auto">
              <a:xfrm>
                <a:off x="288" y="244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33" name="Line 1104"/>
              <p:cNvSpPr>
                <a:spLocks noChangeShapeType="1"/>
              </p:cNvSpPr>
              <p:nvPr/>
            </p:nvSpPr>
            <p:spPr bwMode="auto">
              <a:xfrm>
                <a:off x="288" y="249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34" name="Line 1105"/>
              <p:cNvSpPr>
                <a:spLocks noChangeShapeType="1"/>
              </p:cNvSpPr>
              <p:nvPr/>
            </p:nvSpPr>
            <p:spPr bwMode="auto">
              <a:xfrm>
                <a:off x="288" y="254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35" name="Line 1106"/>
              <p:cNvSpPr>
                <a:spLocks noChangeShapeType="1"/>
              </p:cNvSpPr>
              <p:nvPr/>
            </p:nvSpPr>
            <p:spPr bwMode="auto">
              <a:xfrm>
                <a:off x="288" y="259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36" name="Line 1107"/>
              <p:cNvSpPr>
                <a:spLocks noChangeShapeType="1"/>
              </p:cNvSpPr>
              <p:nvPr/>
            </p:nvSpPr>
            <p:spPr bwMode="auto">
              <a:xfrm>
                <a:off x="288" y="264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37" name="Line 1108"/>
              <p:cNvSpPr>
                <a:spLocks noChangeShapeType="1"/>
              </p:cNvSpPr>
              <p:nvPr/>
            </p:nvSpPr>
            <p:spPr bwMode="auto">
              <a:xfrm>
                <a:off x="288" y="268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38" name="Line 1109"/>
              <p:cNvSpPr>
                <a:spLocks noChangeShapeType="1"/>
              </p:cNvSpPr>
              <p:nvPr/>
            </p:nvSpPr>
            <p:spPr bwMode="auto">
              <a:xfrm>
                <a:off x="288" y="2736"/>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39" name="Line 1110"/>
              <p:cNvSpPr>
                <a:spLocks noChangeShapeType="1"/>
              </p:cNvSpPr>
              <p:nvPr/>
            </p:nvSpPr>
            <p:spPr bwMode="auto">
              <a:xfrm>
                <a:off x="288" y="2784"/>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40" name="Line 1111"/>
              <p:cNvSpPr>
                <a:spLocks noChangeShapeType="1"/>
              </p:cNvSpPr>
              <p:nvPr/>
            </p:nvSpPr>
            <p:spPr bwMode="auto">
              <a:xfrm>
                <a:off x="288" y="2832"/>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41" name="Line 1112"/>
              <p:cNvSpPr>
                <a:spLocks noChangeShapeType="1"/>
              </p:cNvSpPr>
              <p:nvPr/>
            </p:nvSpPr>
            <p:spPr bwMode="auto">
              <a:xfrm>
                <a:off x="288" y="2880"/>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3642" name="Line 1113"/>
              <p:cNvSpPr>
                <a:spLocks noChangeShapeType="1"/>
              </p:cNvSpPr>
              <p:nvPr/>
            </p:nvSpPr>
            <p:spPr bwMode="auto">
              <a:xfrm>
                <a:off x="288" y="2928"/>
                <a:ext cx="48" cy="0"/>
              </a:xfrm>
              <a:prstGeom prst="line">
                <a:avLst/>
              </a:prstGeom>
              <a:noFill/>
              <a:ln w="19050">
                <a:solidFill>
                  <a:srgbClr val="00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grpSp>
      </p:grpSp>
      <p:grpSp>
        <p:nvGrpSpPr>
          <p:cNvPr id="5549" name="Group 1114"/>
          <p:cNvGrpSpPr>
            <a:grpSpLocks/>
          </p:cNvGrpSpPr>
          <p:nvPr/>
        </p:nvGrpSpPr>
        <p:grpSpPr bwMode="auto">
          <a:xfrm>
            <a:off x="466725" y="2095500"/>
            <a:ext cx="8610600" cy="2057400"/>
            <a:chOff x="144" y="1488"/>
            <a:chExt cx="5424" cy="1296"/>
          </a:xfrm>
        </p:grpSpPr>
        <p:sp>
          <p:nvSpPr>
            <p:cNvPr id="5550" name="Rectangle 1115"/>
            <p:cNvSpPr>
              <a:spLocks noChangeArrowheads="1"/>
            </p:cNvSpPr>
            <p:nvPr/>
          </p:nvSpPr>
          <p:spPr bwMode="auto">
            <a:xfrm>
              <a:off x="144" y="1488"/>
              <a:ext cx="5424" cy="1296"/>
            </a:xfrm>
            <a:prstGeom prst="rect">
              <a:avLst/>
            </a:prstGeom>
            <a:solidFill>
              <a:srgbClr val="FFFFFF"/>
            </a:solidFill>
            <a:ln w="9525">
              <a:noFill/>
              <a:miter lim="800000"/>
              <a:headEnd/>
              <a:tailEnd/>
            </a:ln>
          </p:spPr>
          <p:txBody>
            <a:bodyPr wrap="none" anchor="ctr"/>
            <a:lstStyle/>
            <a:p>
              <a:pPr eaLnBrk="0" fontAlgn="base" hangingPunct="0">
                <a:spcBef>
                  <a:spcPct val="0"/>
                </a:spcBef>
                <a:spcAft>
                  <a:spcPct val="0"/>
                </a:spcAft>
              </a:pPr>
              <a:endParaRPr lang="en-US">
                <a:solidFill>
                  <a:srgbClr val="FFFFFF"/>
                </a:solidFill>
                <a:latin typeface="Arial" charset="0"/>
              </a:endParaRPr>
            </a:p>
          </p:txBody>
        </p:sp>
        <p:grpSp>
          <p:nvGrpSpPr>
            <p:cNvPr id="5551" name="Group 1116"/>
            <p:cNvGrpSpPr>
              <a:grpSpLocks/>
            </p:cNvGrpSpPr>
            <p:nvPr/>
          </p:nvGrpSpPr>
          <p:grpSpPr bwMode="auto">
            <a:xfrm>
              <a:off x="378" y="1536"/>
              <a:ext cx="5046" cy="1122"/>
              <a:chOff x="378" y="1536"/>
              <a:chExt cx="5046" cy="1122"/>
            </a:xfrm>
          </p:grpSpPr>
          <p:grpSp>
            <p:nvGrpSpPr>
              <p:cNvPr id="5552" name="Group 1117"/>
              <p:cNvGrpSpPr>
                <a:grpSpLocks/>
              </p:cNvGrpSpPr>
              <p:nvPr/>
            </p:nvGrpSpPr>
            <p:grpSpPr bwMode="auto">
              <a:xfrm>
                <a:off x="378" y="1536"/>
                <a:ext cx="630" cy="1089"/>
                <a:chOff x="984" y="3037"/>
                <a:chExt cx="630" cy="1089"/>
              </a:xfrm>
            </p:grpSpPr>
            <p:pic>
              <p:nvPicPr>
                <p:cNvPr id="5568" name="Picture 1118" descr="xedgekoalahead"/>
                <p:cNvPicPr>
                  <a:picLocks noChangeAspect="1" noChangeArrowheads="1"/>
                </p:cNvPicPr>
                <p:nvPr/>
              </p:nvPicPr>
              <p:blipFill>
                <a:blip r:embed="rId15"/>
                <a:srcRect/>
                <a:stretch>
                  <a:fillRect/>
                </a:stretch>
              </p:blipFill>
              <p:spPr bwMode="auto">
                <a:xfrm>
                  <a:off x="984" y="3600"/>
                  <a:ext cx="627" cy="526"/>
                </a:xfrm>
                <a:prstGeom prst="rect">
                  <a:avLst/>
                </a:prstGeom>
                <a:noFill/>
                <a:ln w="9525">
                  <a:noFill/>
                  <a:miter lim="800000"/>
                  <a:headEnd/>
                  <a:tailEnd/>
                </a:ln>
              </p:spPr>
            </p:pic>
            <p:pic>
              <p:nvPicPr>
                <p:cNvPr id="5569" name="Picture 1119" descr="edgekoalahead"/>
                <p:cNvPicPr>
                  <a:picLocks noChangeAspect="1" noChangeArrowheads="1"/>
                </p:cNvPicPr>
                <p:nvPr/>
              </p:nvPicPr>
              <p:blipFill>
                <a:blip r:embed="rId16"/>
                <a:srcRect/>
                <a:stretch>
                  <a:fillRect/>
                </a:stretch>
              </p:blipFill>
              <p:spPr bwMode="auto">
                <a:xfrm>
                  <a:off x="994" y="3037"/>
                  <a:ext cx="620" cy="520"/>
                </a:xfrm>
                <a:prstGeom prst="rect">
                  <a:avLst/>
                </a:prstGeom>
                <a:noFill/>
                <a:ln w="9525">
                  <a:noFill/>
                  <a:miter lim="800000"/>
                  <a:headEnd/>
                  <a:tailEnd/>
                </a:ln>
              </p:spPr>
            </p:pic>
          </p:grpSp>
          <p:grpSp>
            <p:nvGrpSpPr>
              <p:cNvPr id="5553" name="Group 1120"/>
              <p:cNvGrpSpPr>
                <a:grpSpLocks/>
              </p:cNvGrpSpPr>
              <p:nvPr/>
            </p:nvGrpSpPr>
            <p:grpSpPr bwMode="auto">
              <a:xfrm>
                <a:off x="1296" y="1538"/>
                <a:ext cx="675" cy="1087"/>
                <a:chOff x="1623" y="3041"/>
                <a:chExt cx="675" cy="1087"/>
              </a:xfrm>
            </p:grpSpPr>
            <p:pic>
              <p:nvPicPr>
                <p:cNvPr id="5566" name="Picture 1121" descr="xedgekoalahead2"/>
                <p:cNvPicPr>
                  <a:picLocks noChangeAspect="1" noChangeArrowheads="1"/>
                </p:cNvPicPr>
                <p:nvPr/>
              </p:nvPicPr>
              <p:blipFill>
                <a:blip r:embed="rId17"/>
                <a:srcRect/>
                <a:stretch>
                  <a:fillRect/>
                </a:stretch>
              </p:blipFill>
              <p:spPr bwMode="auto">
                <a:xfrm>
                  <a:off x="1624" y="3610"/>
                  <a:ext cx="674" cy="518"/>
                </a:xfrm>
                <a:prstGeom prst="rect">
                  <a:avLst/>
                </a:prstGeom>
                <a:noFill/>
                <a:ln w="9525">
                  <a:noFill/>
                  <a:miter lim="800000"/>
                  <a:headEnd/>
                  <a:tailEnd/>
                </a:ln>
              </p:spPr>
            </p:pic>
            <p:pic>
              <p:nvPicPr>
                <p:cNvPr id="5567" name="Picture 1122" descr="edgekoalahead2"/>
                <p:cNvPicPr>
                  <a:picLocks noChangeAspect="1" noChangeArrowheads="1"/>
                </p:cNvPicPr>
                <p:nvPr/>
              </p:nvPicPr>
              <p:blipFill>
                <a:blip r:embed="rId18"/>
                <a:srcRect/>
                <a:stretch>
                  <a:fillRect/>
                </a:stretch>
              </p:blipFill>
              <p:spPr bwMode="auto">
                <a:xfrm>
                  <a:off x="1623" y="3041"/>
                  <a:ext cx="666" cy="512"/>
                </a:xfrm>
                <a:prstGeom prst="rect">
                  <a:avLst/>
                </a:prstGeom>
                <a:noFill/>
                <a:ln w="9525">
                  <a:noFill/>
                  <a:miter lim="800000"/>
                  <a:headEnd/>
                  <a:tailEnd/>
                </a:ln>
              </p:spPr>
            </p:pic>
          </p:grpSp>
          <p:grpSp>
            <p:nvGrpSpPr>
              <p:cNvPr id="5554" name="Group 1123"/>
              <p:cNvGrpSpPr>
                <a:grpSpLocks/>
              </p:cNvGrpSpPr>
              <p:nvPr/>
            </p:nvGrpSpPr>
            <p:grpSpPr bwMode="auto">
              <a:xfrm>
                <a:off x="2256" y="1540"/>
                <a:ext cx="635" cy="1085"/>
                <a:chOff x="2296" y="3041"/>
                <a:chExt cx="635" cy="1085"/>
              </a:xfrm>
            </p:grpSpPr>
            <p:pic>
              <p:nvPicPr>
                <p:cNvPr id="5564" name="Picture 1124" descr="xedgekoalahead3"/>
                <p:cNvPicPr>
                  <a:picLocks noChangeAspect="1" noChangeArrowheads="1"/>
                </p:cNvPicPr>
                <p:nvPr/>
              </p:nvPicPr>
              <p:blipFill>
                <a:blip r:embed="rId19"/>
                <a:srcRect/>
                <a:stretch>
                  <a:fillRect/>
                </a:stretch>
              </p:blipFill>
              <p:spPr bwMode="auto">
                <a:xfrm>
                  <a:off x="2296" y="3600"/>
                  <a:ext cx="635" cy="526"/>
                </a:xfrm>
                <a:prstGeom prst="rect">
                  <a:avLst/>
                </a:prstGeom>
                <a:noFill/>
                <a:ln w="9525">
                  <a:noFill/>
                  <a:miter lim="800000"/>
                  <a:headEnd/>
                  <a:tailEnd/>
                </a:ln>
              </p:spPr>
            </p:pic>
            <p:pic>
              <p:nvPicPr>
                <p:cNvPr id="5565" name="Picture 1125" descr="edgekoalahead3"/>
                <p:cNvPicPr>
                  <a:picLocks noChangeAspect="1" noChangeArrowheads="1"/>
                </p:cNvPicPr>
                <p:nvPr/>
              </p:nvPicPr>
              <p:blipFill>
                <a:blip r:embed="rId20"/>
                <a:srcRect/>
                <a:stretch>
                  <a:fillRect/>
                </a:stretch>
              </p:blipFill>
              <p:spPr bwMode="auto">
                <a:xfrm>
                  <a:off x="2303" y="3041"/>
                  <a:ext cx="628" cy="520"/>
                </a:xfrm>
                <a:prstGeom prst="rect">
                  <a:avLst/>
                </a:prstGeom>
                <a:noFill/>
                <a:ln w="9525">
                  <a:noFill/>
                  <a:miter lim="800000"/>
                  <a:headEnd/>
                  <a:tailEnd/>
                </a:ln>
              </p:spPr>
            </p:pic>
          </p:grpSp>
          <p:grpSp>
            <p:nvGrpSpPr>
              <p:cNvPr id="5555" name="Group 1126"/>
              <p:cNvGrpSpPr>
                <a:grpSpLocks/>
              </p:cNvGrpSpPr>
              <p:nvPr/>
            </p:nvGrpSpPr>
            <p:grpSpPr bwMode="auto">
              <a:xfrm>
                <a:off x="3170" y="1539"/>
                <a:ext cx="574" cy="1086"/>
                <a:chOff x="2958" y="3037"/>
                <a:chExt cx="574" cy="1086"/>
              </a:xfrm>
            </p:grpSpPr>
            <p:pic>
              <p:nvPicPr>
                <p:cNvPr id="5562" name="Picture 1127" descr="xedgepandahead1"/>
                <p:cNvPicPr>
                  <a:picLocks noChangeAspect="1" noChangeArrowheads="1"/>
                </p:cNvPicPr>
                <p:nvPr/>
              </p:nvPicPr>
              <p:blipFill>
                <a:blip r:embed="rId21"/>
                <a:srcRect/>
                <a:stretch>
                  <a:fillRect/>
                </a:stretch>
              </p:blipFill>
              <p:spPr bwMode="auto">
                <a:xfrm>
                  <a:off x="2958" y="3600"/>
                  <a:ext cx="572" cy="523"/>
                </a:xfrm>
                <a:prstGeom prst="rect">
                  <a:avLst/>
                </a:prstGeom>
                <a:noFill/>
                <a:ln w="9525">
                  <a:noFill/>
                  <a:miter lim="800000"/>
                  <a:headEnd/>
                  <a:tailEnd/>
                </a:ln>
              </p:spPr>
            </p:pic>
            <p:pic>
              <p:nvPicPr>
                <p:cNvPr id="5563" name="Picture 1128" descr="edgepandahead1"/>
                <p:cNvPicPr>
                  <a:picLocks noChangeAspect="1" noChangeArrowheads="1"/>
                </p:cNvPicPr>
                <p:nvPr/>
              </p:nvPicPr>
              <p:blipFill>
                <a:blip r:embed="rId22"/>
                <a:srcRect/>
                <a:stretch>
                  <a:fillRect/>
                </a:stretch>
              </p:blipFill>
              <p:spPr bwMode="auto">
                <a:xfrm>
                  <a:off x="2966" y="3037"/>
                  <a:ext cx="566" cy="517"/>
                </a:xfrm>
                <a:prstGeom prst="rect">
                  <a:avLst/>
                </a:prstGeom>
                <a:noFill/>
                <a:ln w="9525">
                  <a:noFill/>
                  <a:miter lim="800000"/>
                  <a:headEnd/>
                  <a:tailEnd/>
                </a:ln>
              </p:spPr>
            </p:pic>
          </p:grpSp>
          <p:grpSp>
            <p:nvGrpSpPr>
              <p:cNvPr id="5556" name="Group 1129"/>
              <p:cNvGrpSpPr>
                <a:grpSpLocks/>
              </p:cNvGrpSpPr>
              <p:nvPr/>
            </p:nvGrpSpPr>
            <p:grpSpPr bwMode="auto">
              <a:xfrm>
                <a:off x="4046" y="1536"/>
                <a:ext cx="562" cy="1089"/>
                <a:chOff x="3544" y="3037"/>
                <a:chExt cx="562" cy="1089"/>
              </a:xfrm>
            </p:grpSpPr>
            <p:pic>
              <p:nvPicPr>
                <p:cNvPr id="5560" name="Picture 1130" descr="xedgepandahead2"/>
                <p:cNvPicPr>
                  <a:picLocks noChangeAspect="1" noChangeArrowheads="1"/>
                </p:cNvPicPr>
                <p:nvPr/>
              </p:nvPicPr>
              <p:blipFill>
                <a:blip r:embed="rId23"/>
                <a:srcRect/>
                <a:stretch>
                  <a:fillRect/>
                </a:stretch>
              </p:blipFill>
              <p:spPr bwMode="auto">
                <a:xfrm>
                  <a:off x="3544" y="3600"/>
                  <a:ext cx="561" cy="526"/>
                </a:xfrm>
                <a:prstGeom prst="rect">
                  <a:avLst/>
                </a:prstGeom>
                <a:noFill/>
                <a:ln w="9525">
                  <a:noFill/>
                  <a:miter lim="800000"/>
                  <a:headEnd/>
                  <a:tailEnd/>
                </a:ln>
              </p:spPr>
            </p:pic>
            <p:pic>
              <p:nvPicPr>
                <p:cNvPr id="5561" name="Picture 1131" descr="edgepandahead2"/>
                <p:cNvPicPr>
                  <a:picLocks noChangeAspect="1" noChangeArrowheads="1"/>
                </p:cNvPicPr>
                <p:nvPr/>
              </p:nvPicPr>
              <p:blipFill>
                <a:blip r:embed="rId24"/>
                <a:srcRect/>
                <a:stretch>
                  <a:fillRect/>
                </a:stretch>
              </p:blipFill>
              <p:spPr bwMode="auto">
                <a:xfrm>
                  <a:off x="3551" y="3037"/>
                  <a:ext cx="555" cy="520"/>
                </a:xfrm>
                <a:prstGeom prst="rect">
                  <a:avLst/>
                </a:prstGeom>
                <a:noFill/>
                <a:ln w="9525">
                  <a:noFill/>
                  <a:miter lim="800000"/>
                  <a:headEnd/>
                  <a:tailEnd/>
                </a:ln>
              </p:spPr>
            </p:pic>
          </p:grpSp>
          <p:grpSp>
            <p:nvGrpSpPr>
              <p:cNvPr id="5557" name="Group 1132"/>
              <p:cNvGrpSpPr>
                <a:grpSpLocks/>
              </p:cNvGrpSpPr>
              <p:nvPr/>
            </p:nvGrpSpPr>
            <p:grpSpPr bwMode="auto">
              <a:xfrm>
                <a:off x="4882" y="1569"/>
                <a:ext cx="542" cy="1089"/>
                <a:chOff x="4114" y="3037"/>
                <a:chExt cx="542" cy="1089"/>
              </a:xfrm>
            </p:grpSpPr>
            <p:pic>
              <p:nvPicPr>
                <p:cNvPr id="5558" name="Picture 1133" descr="xedgepandahead3"/>
                <p:cNvPicPr>
                  <a:picLocks noChangeAspect="1" noChangeArrowheads="1"/>
                </p:cNvPicPr>
                <p:nvPr/>
              </p:nvPicPr>
              <p:blipFill>
                <a:blip r:embed="rId25"/>
                <a:srcRect/>
                <a:stretch>
                  <a:fillRect/>
                </a:stretch>
              </p:blipFill>
              <p:spPr bwMode="auto">
                <a:xfrm>
                  <a:off x="4114" y="3600"/>
                  <a:ext cx="542" cy="526"/>
                </a:xfrm>
                <a:prstGeom prst="rect">
                  <a:avLst/>
                </a:prstGeom>
                <a:noFill/>
                <a:ln w="9525">
                  <a:noFill/>
                  <a:miter lim="800000"/>
                  <a:headEnd/>
                  <a:tailEnd/>
                </a:ln>
              </p:spPr>
            </p:pic>
            <p:pic>
              <p:nvPicPr>
                <p:cNvPr id="5559" name="Picture 1134" descr="edgepandahead3"/>
                <p:cNvPicPr>
                  <a:picLocks noChangeAspect="1" noChangeArrowheads="1"/>
                </p:cNvPicPr>
                <p:nvPr/>
              </p:nvPicPr>
              <p:blipFill>
                <a:blip r:embed="rId26"/>
                <a:srcRect/>
                <a:stretch>
                  <a:fillRect/>
                </a:stretch>
              </p:blipFill>
              <p:spPr bwMode="auto">
                <a:xfrm>
                  <a:off x="4120" y="3037"/>
                  <a:ext cx="536" cy="520"/>
                </a:xfrm>
                <a:prstGeom prst="rect">
                  <a:avLst/>
                </a:prstGeom>
                <a:noFill/>
                <a:ln w="9525">
                  <a:noFill/>
                  <a:miter lim="800000"/>
                  <a:headEnd/>
                  <a:tailEnd/>
                </a:ln>
              </p:spPr>
            </p:pic>
          </p:grpSp>
        </p:grpSp>
      </p:grpSp>
      <p:sp>
        <p:nvSpPr>
          <p:cNvPr id="1135" name="TextBox 1134"/>
          <p:cNvSpPr txBox="1"/>
          <p:nvPr/>
        </p:nvSpPr>
        <p:spPr>
          <a:xfrm>
            <a:off x="7596336" y="6577607"/>
            <a:ext cx="2016224"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136" name="Slide Number Placeholder 1135"/>
          <p:cNvSpPr>
            <a:spLocks noGrp="1"/>
          </p:cNvSpPr>
          <p:nvPr>
            <p:ph type="sldNum" sz="quarter" idx="12"/>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384282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550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83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3"/>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itchFamily="34" charset="0"/>
                <a:cs typeface="Arial" pitchFamily="34" charset="0"/>
              </a:rPr>
              <a:t>Nearest neighbors: pros and cons</a:t>
            </a: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1600200"/>
            <a:ext cx="8435280" cy="4525963"/>
          </a:xfrm>
        </p:spPr>
        <p:txBody>
          <a:bodyPr>
            <a:normAutofit fontScale="85000" lnSpcReduction="10000"/>
          </a:bodyPr>
          <a:lstStyle/>
          <a:p>
            <a:pPr>
              <a:lnSpc>
                <a:spcPct val="120000"/>
              </a:lnSpc>
            </a:pPr>
            <a:r>
              <a:rPr lang="en-US" b="1" dirty="0" smtClean="0">
                <a:latin typeface="Arial" pitchFamily="34" charset="0"/>
                <a:cs typeface="Arial" pitchFamily="34" charset="0"/>
              </a:rPr>
              <a:t>Pros</a:t>
            </a:r>
            <a:r>
              <a:rPr lang="en-US" dirty="0" smtClean="0">
                <a:latin typeface="Arial" pitchFamily="34" charset="0"/>
                <a:cs typeface="Arial" pitchFamily="34" charset="0"/>
              </a:rPr>
              <a:t>: </a:t>
            </a:r>
          </a:p>
          <a:p>
            <a:pPr lvl="1">
              <a:lnSpc>
                <a:spcPct val="120000"/>
              </a:lnSpc>
            </a:pPr>
            <a:r>
              <a:rPr lang="en-US" dirty="0" smtClean="0">
                <a:latin typeface="Arial" pitchFamily="34" charset="0"/>
                <a:cs typeface="Arial" pitchFamily="34" charset="0"/>
              </a:rPr>
              <a:t>Simple to implement</a:t>
            </a:r>
          </a:p>
          <a:p>
            <a:pPr lvl="1">
              <a:lnSpc>
                <a:spcPct val="120000"/>
              </a:lnSpc>
            </a:pPr>
            <a:r>
              <a:rPr lang="en-US" dirty="0" smtClean="0">
                <a:latin typeface="Arial" pitchFamily="34" charset="0"/>
                <a:cs typeface="Arial" pitchFamily="34" charset="0"/>
              </a:rPr>
              <a:t>Flexible to feature / distance choices</a:t>
            </a:r>
          </a:p>
          <a:p>
            <a:pPr lvl="1">
              <a:lnSpc>
                <a:spcPct val="120000"/>
              </a:lnSpc>
            </a:pPr>
            <a:r>
              <a:rPr lang="en-US" dirty="0" smtClean="0">
                <a:latin typeface="Arial" pitchFamily="34" charset="0"/>
                <a:cs typeface="Arial" pitchFamily="34" charset="0"/>
              </a:rPr>
              <a:t>Naturally handles multi-class cases</a:t>
            </a:r>
          </a:p>
          <a:p>
            <a:pPr lvl="1">
              <a:lnSpc>
                <a:spcPct val="120000"/>
              </a:lnSpc>
            </a:pPr>
            <a:r>
              <a:rPr lang="en-US" dirty="0" smtClean="0">
                <a:latin typeface="Arial" pitchFamily="34" charset="0"/>
                <a:cs typeface="Arial" pitchFamily="34" charset="0"/>
              </a:rPr>
              <a:t>Can do well in practice with enough representative data</a:t>
            </a:r>
          </a:p>
          <a:p>
            <a:pPr>
              <a:lnSpc>
                <a:spcPct val="120000"/>
              </a:lnSpc>
            </a:pPr>
            <a:r>
              <a:rPr lang="en-US" b="1" dirty="0" smtClean="0">
                <a:latin typeface="Arial" pitchFamily="34" charset="0"/>
                <a:cs typeface="Arial" pitchFamily="34" charset="0"/>
              </a:rPr>
              <a:t>Cons:</a:t>
            </a:r>
          </a:p>
          <a:p>
            <a:pPr lvl="1">
              <a:lnSpc>
                <a:spcPct val="120000"/>
              </a:lnSpc>
            </a:pPr>
            <a:r>
              <a:rPr lang="en-US" dirty="0" smtClean="0">
                <a:latin typeface="Arial" pitchFamily="34" charset="0"/>
                <a:cs typeface="Arial" pitchFamily="34" charset="0"/>
              </a:rPr>
              <a:t>Large search problem to find nearest neighbors</a:t>
            </a:r>
          </a:p>
          <a:p>
            <a:pPr lvl="1">
              <a:lnSpc>
                <a:spcPct val="120000"/>
              </a:lnSpc>
            </a:pPr>
            <a:r>
              <a:rPr lang="en-US" dirty="0" smtClean="0">
                <a:latin typeface="Arial" pitchFamily="34" charset="0"/>
                <a:cs typeface="Arial" pitchFamily="34" charset="0"/>
              </a:rPr>
              <a:t>Storage of data</a:t>
            </a:r>
          </a:p>
          <a:p>
            <a:pPr lvl="1">
              <a:lnSpc>
                <a:spcPct val="120000"/>
              </a:lnSpc>
            </a:pPr>
            <a:r>
              <a:rPr lang="en-US" dirty="0" smtClean="0">
                <a:latin typeface="Arial" pitchFamily="34" charset="0"/>
                <a:cs typeface="Arial" pitchFamily="34" charset="0"/>
              </a:rPr>
              <a:t>Must know we have a meaningful distance function</a:t>
            </a:r>
          </a:p>
          <a:p>
            <a:pPr lvl="1">
              <a:lnSpc>
                <a:spcPct val="120000"/>
              </a:lnSpc>
            </a:pPr>
            <a:endParaRPr lang="en-US"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40</a:t>
            </a:fld>
            <a:endParaRPr lang="en-US">
              <a:solidFill>
                <a:prstClr val="black">
                  <a:tint val="75000"/>
                </a:prstClr>
              </a:solidFill>
            </a:endParaRPr>
          </a:p>
        </p:txBody>
      </p:sp>
    </p:spTree>
    <p:extLst>
      <p:ext uri="{BB962C8B-B14F-4D97-AF65-F5344CB8AC3E}">
        <p14:creationId xmlns:p14="http://schemas.microsoft.com/office/powerpoint/2010/main" val="252037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Discriminative classifiers</a:t>
            </a:r>
          </a:p>
          <a:p>
            <a:pPr lvl="1"/>
            <a:r>
              <a:rPr lang="en-US" dirty="0" smtClean="0"/>
              <a:t>Boosting (last time)</a:t>
            </a:r>
          </a:p>
          <a:p>
            <a:pPr lvl="1"/>
            <a:r>
              <a:rPr lang="en-US" dirty="0" smtClean="0"/>
              <a:t>Nearest neighbors</a:t>
            </a:r>
          </a:p>
          <a:p>
            <a:pPr lvl="1"/>
            <a:r>
              <a:rPr lang="en-US" u="sng" dirty="0" smtClean="0"/>
              <a:t>Support vector machines</a:t>
            </a:r>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4097542694"/>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58" name="Rectangle 2"/>
          <p:cNvSpPr>
            <a:spLocks noGrp="1" noChangeArrowheads="1"/>
          </p:cNvSpPr>
          <p:nvPr>
            <p:ph type="title"/>
          </p:nvPr>
        </p:nvSpPr>
        <p:spPr/>
        <p:txBody>
          <a:bodyPr/>
          <a:lstStyle/>
          <a:p>
            <a:r>
              <a:rPr lang="en-US"/>
              <a:t>Linear classifiers</a:t>
            </a:r>
          </a:p>
        </p:txBody>
      </p:sp>
      <p:sp>
        <p:nvSpPr>
          <p:cNvPr id="966664" name="Oval 8"/>
          <p:cNvSpPr>
            <a:spLocks noChangeArrowheads="1"/>
          </p:cNvSpPr>
          <p:nvPr/>
        </p:nvSpPr>
        <p:spPr bwMode="auto">
          <a:xfrm>
            <a:off x="838200" y="33528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5" name="Oval 9"/>
          <p:cNvSpPr>
            <a:spLocks noChangeArrowheads="1"/>
          </p:cNvSpPr>
          <p:nvPr/>
        </p:nvSpPr>
        <p:spPr bwMode="auto">
          <a:xfrm>
            <a:off x="1524000" y="34290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6" name="Oval 10"/>
          <p:cNvSpPr>
            <a:spLocks noChangeArrowheads="1"/>
          </p:cNvSpPr>
          <p:nvPr/>
        </p:nvSpPr>
        <p:spPr bwMode="auto">
          <a:xfrm>
            <a:off x="1524000" y="41148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7" name="Oval 11"/>
          <p:cNvSpPr>
            <a:spLocks noChangeArrowheads="1"/>
          </p:cNvSpPr>
          <p:nvPr/>
        </p:nvSpPr>
        <p:spPr bwMode="auto">
          <a:xfrm>
            <a:off x="762000" y="36576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8" name="Oval 12"/>
          <p:cNvSpPr>
            <a:spLocks noChangeArrowheads="1"/>
          </p:cNvSpPr>
          <p:nvPr/>
        </p:nvSpPr>
        <p:spPr bwMode="auto">
          <a:xfrm>
            <a:off x="2286000" y="35052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9" name="Oval 13"/>
          <p:cNvSpPr>
            <a:spLocks noChangeArrowheads="1"/>
          </p:cNvSpPr>
          <p:nvPr/>
        </p:nvSpPr>
        <p:spPr bwMode="auto">
          <a:xfrm>
            <a:off x="2895600" y="43434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0" name="Oval 14"/>
          <p:cNvSpPr>
            <a:spLocks noChangeArrowheads="1"/>
          </p:cNvSpPr>
          <p:nvPr/>
        </p:nvSpPr>
        <p:spPr bwMode="auto">
          <a:xfrm>
            <a:off x="3124200" y="24384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1" name="Oval 15"/>
          <p:cNvSpPr>
            <a:spLocks noChangeArrowheads="1"/>
          </p:cNvSpPr>
          <p:nvPr/>
        </p:nvSpPr>
        <p:spPr bwMode="auto">
          <a:xfrm>
            <a:off x="3886200" y="27432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2" name="Oval 16"/>
          <p:cNvSpPr>
            <a:spLocks noChangeArrowheads="1"/>
          </p:cNvSpPr>
          <p:nvPr/>
        </p:nvSpPr>
        <p:spPr bwMode="auto">
          <a:xfrm>
            <a:off x="4114800" y="3429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3" name="Oval 17"/>
          <p:cNvSpPr>
            <a:spLocks noChangeArrowheads="1"/>
          </p:cNvSpPr>
          <p:nvPr/>
        </p:nvSpPr>
        <p:spPr bwMode="auto">
          <a:xfrm>
            <a:off x="3429000" y="3429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4" name="Oval 18"/>
          <p:cNvSpPr>
            <a:spLocks noChangeArrowheads="1"/>
          </p:cNvSpPr>
          <p:nvPr/>
        </p:nvSpPr>
        <p:spPr bwMode="auto">
          <a:xfrm>
            <a:off x="2667000" y="2133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5" name="Oval 19"/>
          <p:cNvSpPr>
            <a:spLocks noChangeArrowheads="1"/>
          </p:cNvSpPr>
          <p:nvPr/>
        </p:nvSpPr>
        <p:spPr bwMode="auto">
          <a:xfrm>
            <a:off x="4724400" y="4191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6" name="Oval 20"/>
          <p:cNvSpPr>
            <a:spLocks noChangeArrowheads="1"/>
          </p:cNvSpPr>
          <p:nvPr/>
        </p:nvSpPr>
        <p:spPr bwMode="auto">
          <a:xfrm>
            <a:off x="4953000" y="3048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7" name="Oval 21"/>
          <p:cNvSpPr>
            <a:spLocks noChangeArrowheads="1"/>
          </p:cNvSpPr>
          <p:nvPr/>
        </p:nvSpPr>
        <p:spPr bwMode="auto">
          <a:xfrm>
            <a:off x="2286000" y="51054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8" name="Oval 22"/>
          <p:cNvSpPr>
            <a:spLocks noChangeArrowheads="1"/>
          </p:cNvSpPr>
          <p:nvPr/>
        </p:nvSpPr>
        <p:spPr bwMode="auto">
          <a:xfrm>
            <a:off x="4114800" y="1905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9" name="Oval 23"/>
          <p:cNvSpPr>
            <a:spLocks noChangeArrowheads="1"/>
          </p:cNvSpPr>
          <p:nvPr/>
        </p:nvSpPr>
        <p:spPr bwMode="auto">
          <a:xfrm>
            <a:off x="5410200" y="39624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81" name="Oval 25"/>
          <p:cNvSpPr>
            <a:spLocks noChangeArrowheads="1"/>
          </p:cNvSpPr>
          <p:nvPr/>
        </p:nvSpPr>
        <p:spPr bwMode="auto">
          <a:xfrm>
            <a:off x="2971800" y="1524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82" name="Oval 26"/>
          <p:cNvSpPr>
            <a:spLocks noChangeArrowheads="1"/>
          </p:cNvSpPr>
          <p:nvPr/>
        </p:nvSpPr>
        <p:spPr bwMode="auto">
          <a:xfrm>
            <a:off x="3124200" y="55626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86" name="Line 30"/>
          <p:cNvSpPr>
            <a:spLocks noChangeShapeType="1"/>
          </p:cNvSpPr>
          <p:nvPr/>
        </p:nvSpPr>
        <p:spPr bwMode="auto">
          <a:xfrm>
            <a:off x="685800" y="1981200"/>
            <a:ext cx="4495800" cy="2743200"/>
          </a:xfrm>
          <a:prstGeom prst="line">
            <a:avLst/>
          </a:prstGeom>
          <a:noFill/>
          <a:ln w="38100">
            <a:solidFill>
              <a:schemeClr val="tx1"/>
            </a:solidFill>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cxnSp>
        <p:nvCxnSpPr>
          <p:cNvPr id="28" name="Straight Connector 13"/>
          <p:cNvCxnSpPr>
            <a:cxnSpLocks noChangeShapeType="1"/>
          </p:cNvCxnSpPr>
          <p:nvPr/>
        </p:nvCxnSpPr>
        <p:spPr bwMode="auto">
          <a:xfrm rot="5400000">
            <a:off x="192088" y="3314700"/>
            <a:ext cx="3427412" cy="1588"/>
          </a:xfrm>
          <a:prstGeom prst="line">
            <a:avLst/>
          </a:prstGeom>
          <a:noFill/>
          <a:ln w="9525" algn="ctr">
            <a:solidFill>
              <a:schemeClr val="tx1"/>
            </a:solidFill>
            <a:round/>
            <a:headEnd/>
            <a:tailEnd/>
          </a:ln>
        </p:spPr>
      </p:cxnSp>
      <p:cxnSp>
        <p:nvCxnSpPr>
          <p:cNvPr id="29" name="Straight Connector 14"/>
          <p:cNvCxnSpPr>
            <a:cxnSpLocks noChangeShapeType="1"/>
          </p:cNvCxnSpPr>
          <p:nvPr/>
        </p:nvCxnSpPr>
        <p:spPr bwMode="auto">
          <a:xfrm rot="10800000" flipH="1">
            <a:off x="685800" y="3886200"/>
            <a:ext cx="3810000" cy="1588"/>
          </a:xfrm>
          <a:prstGeom prst="line">
            <a:avLst/>
          </a:prstGeom>
          <a:noFill/>
          <a:ln w="9525" algn="ctr">
            <a:solidFill>
              <a:schemeClr val="tx1"/>
            </a:solidFill>
            <a:round/>
            <a:headEnd/>
            <a:tailEnd/>
          </a:ln>
        </p:spPr>
      </p:cxnSp>
      <p:sp>
        <p:nvSpPr>
          <p:cNvPr id="24" name="Slide Number Placeholder 23"/>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42</a:t>
            </a:fld>
            <a:endParaRPr lang="en-US">
              <a:solidFill>
                <a:srgbClr val="000000"/>
              </a:solidFill>
              <a:cs typeface="Arial" pitchFamily="34" charset="0"/>
            </a:endParaRPr>
          </a:p>
        </p:txBody>
      </p:sp>
    </p:spTree>
    <p:extLst>
      <p:ext uri="{BB962C8B-B14F-4D97-AF65-F5344CB8AC3E}">
        <p14:creationId xmlns:p14="http://schemas.microsoft.com/office/powerpoint/2010/main" val="365923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66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8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a:xfrm>
            <a:off x="685800" y="381000"/>
            <a:ext cx="7772400" cy="1143000"/>
          </a:xfrm>
        </p:spPr>
        <p:txBody>
          <a:bodyPr/>
          <a:lstStyle/>
          <a:p>
            <a:r>
              <a:rPr lang="en-US" smtClean="0"/>
              <a:t>Lines in R</a:t>
            </a:r>
            <a:r>
              <a:rPr lang="en-US" baseline="30000" smtClean="0"/>
              <a:t>2</a:t>
            </a:r>
          </a:p>
        </p:txBody>
      </p:sp>
      <p:graphicFrame>
        <p:nvGraphicFramePr>
          <p:cNvPr id="1026" name="Content Placeholder 4"/>
          <p:cNvGraphicFramePr>
            <a:graphicFrameLocks noChangeAspect="1"/>
          </p:cNvGraphicFramePr>
          <p:nvPr/>
        </p:nvGraphicFramePr>
        <p:xfrm>
          <a:off x="5746750" y="3124200"/>
          <a:ext cx="2822575" cy="635000"/>
        </p:xfrm>
        <a:graphic>
          <a:graphicData uri="http://schemas.openxmlformats.org/presentationml/2006/ole">
            <mc:AlternateContent xmlns:mc="http://schemas.openxmlformats.org/markup-compatibility/2006">
              <mc:Choice xmlns:v="urn:schemas-microsoft-com:vml" Requires="v">
                <p:oleObj spid="_x0000_s992451" name="Equation" r:id="rId4" imgW="901440" imgH="203040" progId="Equation.3">
                  <p:embed/>
                </p:oleObj>
              </mc:Choice>
              <mc:Fallback>
                <p:oleObj name="Equation" r:id="rId4" imgW="901440" imgH="203040" progId="Equation.3">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750" y="3124200"/>
                        <a:ext cx="2822575" cy="6350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cxnSp>
        <p:nvCxnSpPr>
          <p:cNvPr id="1028" name="Straight Connector 13"/>
          <p:cNvCxnSpPr>
            <a:cxnSpLocks noChangeShapeType="1"/>
          </p:cNvCxnSpPr>
          <p:nvPr/>
        </p:nvCxnSpPr>
        <p:spPr bwMode="auto">
          <a:xfrm rot="5400000">
            <a:off x="192088" y="3314700"/>
            <a:ext cx="3427412" cy="1588"/>
          </a:xfrm>
          <a:prstGeom prst="line">
            <a:avLst/>
          </a:prstGeom>
          <a:noFill/>
          <a:ln w="9525" algn="ctr">
            <a:solidFill>
              <a:schemeClr val="tx1"/>
            </a:solidFill>
            <a:round/>
            <a:headEnd/>
            <a:tailEnd/>
          </a:ln>
        </p:spPr>
      </p:cxnSp>
      <p:cxnSp>
        <p:nvCxnSpPr>
          <p:cNvPr id="1029" name="Straight Connector 14"/>
          <p:cNvCxnSpPr>
            <a:cxnSpLocks noChangeShapeType="1"/>
          </p:cNvCxnSpPr>
          <p:nvPr/>
        </p:nvCxnSpPr>
        <p:spPr bwMode="auto">
          <a:xfrm rot="10800000" flipH="1">
            <a:off x="685800" y="3886200"/>
            <a:ext cx="3810000" cy="1588"/>
          </a:xfrm>
          <a:prstGeom prst="line">
            <a:avLst/>
          </a:prstGeom>
          <a:noFill/>
          <a:ln w="9525" algn="ctr">
            <a:solidFill>
              <a:schemeClr val="tx1"/>
            </a:solidFill>
            <a:round/>
            <a:headEnd/>
            <a:tailEnd/>
          </a:ln>
        </p:spPr>
      </p:cxnSp>
      <p:cxnSp>
        <p:nvCxnSpPr>
          <p:cNvPr id="1030" name="Straight Arrow Connector 16"/>
          <p:cNvCxnSpPr>
            <a:cxnSpLocks noChangeShapeType="1"/>
          </p:cNvCxnSpPr>
          <p:nvPr/>
        </p:nvCxnSpPr>
        <p:spPr bwMode="auto">
          <a:xfrm>
            <a:off x="533400" y="1905000"/>
            <a:ext cx="3276600" cy="2895600"/>
          </a:xfrm>
          <a:prstGeom prst="straightConnector1">
            <a:avLst/>
          </a:prstGeom>
          <a:noFill/>
          <a:ln w="9525" algn="ctr">
            <a:solidFill>
              <a:schemeClr val="tx1"/>
            </a:solidFill>
            <a:round/>
            <a:headEnd type="arrow" w="med" len="med"/>
            <a:tailEnd type="arrow" w="med" len="med"/>
          </a:ln>
        </p:spPr>
      </p:cxnSp>
      <p:graphicFrame>
        <p:nvGraphicFramePr>
          <p:cNvPr id="8" name="Object 3"/>
          <p:cNvGraphicFramePr>
            <a:graphicFrameLocks noChangeAspect="1"/>
          </p:cNvGraphicFramePr>
          <p:nvPr/>
        </p:nvGraphicFramePr>
        <p:xfrm>
          <a:off x="6019800" y="1447800"/>
          <a:ext cx="1066800" cy="1203325"/>
        </p:xfrm>
        <a:graphic>
          <a:graphicData uri="http://schemas.openxmlformats.org/presentationml/2006/ole">
            <mc:AlternateContent xmlns:mc="http://schemas.openxmlformats.org/markup-compatibility/2006">
              <mc:Choice xmlns:v="urn:schemas-microsoft-com:vml" Requires="v">
                <p:oleObj spid="_x0000_s992452" name="Equation" r:id="rId6" imgW="533160" imgH="457200" progId="Equation.3">
                  <p:embed/>
                </p:oleObj>
              </mc:Choice>
              <mc:Fallback>
                <p:oleObj name="Equation" r:id="rId6" imgW="533160" imgH="457200" progId="Equation.3">
                  <p:embed/>
                  <p:pic>
                    <p:nvPicPr>
                      <p:cNvPr id="0"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1447800"/>
                        <a:ext cx="1066800" cy="12033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9" name="Object 4"/>
          <p:cNvGraphicFramePr>
            <a:graphicFrameLocks noChangeAspect="1"/>
          </p:cNvGraphicFramePr>
          <p:nvPr/>
        </p:nvGraphicFramePr>
        <p:xfrm>
          <a:off x="7391400" y="1447800"/>
          <a:ext cx="1003300" cy="1219200"/>
        </p:xfrm>
        <a:graphic>
          <a:graphicData uri="http://schemas.openxmlformats.org/presentationml/2006/ole">
            <mc:AlternateContent xmlns:mc="http://schemas.openxmlformats.org/markup-compatibility/2006">
              <mc:Choice xmlns:v="urn:schemas-microsoft-com:vml" Requires="v">
                <p:oleObj spid="_x0000_s992453" name="Equation" r:id="rId8" imgW="495000" imgH="457200" progId="Equation.3">
                  <p:embed/>
                </p:oleObj>
              </mc:Choice>
              <mc:Fallback>
                <p:oleObj name="Equation" r:id="rId8" imgW="495000" imgH="457200" progId="Equation.3">
                  <p:embed/>
                  <p:pic>
                    <p:nvPicPr>
                      <p:cNvPr id="0" name="Picture 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1400" y="1447800"/>
                        <a:ext cx="1003300" cy="12192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 name="TextBox 10"/>
          <p:cNvSpPr txBox="1">
            <a:spLocks noChangeArrowheads="1"/>
          </p:cNvSpPr>
          <p:nvPr/>
        </p:nvSpPr>
        <p:spPr bwMode="auto">
          <a:xfrm>
            <a:off x="5029200" y="1828800"/>
            <a:ext cx="3886200" cy="52387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800">
                <a:solidFill>
                  <a:srgbClr val="000000"/>
                </a:solidFill>
              </a:rPr>
              <a:t>Let</a:t>
            </a:r>
          </a:p>
        </p:txBody>
      </p:sp>
      <p:sp>
        <p:nvSpPr>
          <p:cNvPr id="11" name="Slide Number Placeholder 10"/>
          <p:cNvSpPr>
            <a:spLocks noGrp="1"/>
          </p:cNvSpPr>
          <p:nvPr>
            <p:ph type="sldNum" sz="quarter" idx="12"/>
          </p:nvPr>
        </p:nvSpPr>
        <p:spPr/>
        <p:txBody>
          <a:bodyPr/>
          <a:lstStyle/>
          <a:p>
            <a:pPr algn="r" rtl="0" fontAlgn="base">
              <a:spcBef>
                <a:spcPct val="0"/>
              </a:spcBef>
              <a:spcAft>
                <a:spcPct val="0"/>
              </a:spcAft>
              <a:defRPr/>
            </a:pPr>
            <a:fld id="{48E287D8-EC99-4782-A6FE-4C4A0AE392A1}" type="slidenum">
              <a:rPr lang="en-US" sz="1400" kern="1200" smtClean="0">
                <a:solidFill>
                  <a:srgbClr val="000000"/>
                </a:solidFill>
                <a:latin typeface="Arial" charset="0"/>
                <a:ea typeface="+mn-ea"/>
                <a:cs typeface="+mn-cs"/>
              </a:rPr>
              <a:pPr algn="r" rtl="0" fontAlgn="base">
                <a:spcBef>
                  <a:spcPct val="0"/>
                </a:spcBef>
                <a:spcAft>
                  <a:spcPct val="0"/>
                </a:spcAft>
                <a:defRPr/>
              </a:pPr>
              <a:t>43</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315357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itle 1"/>
          <p:cNvSpPr>
            <a:spLocks noGrp="1"/>
          </p:cNvSpPr>
          <p:nvPr>
            <p:ph type="title"/>
          </p:nvPr>
        </p:nvSpPr>
        <p:spPr>
          <a:xfrm>
            <a:off x="685800" y="381000"/>
            <a:ext cx="7772400" cy="1143000"/>
          </a:xfrm>
        </p:spPr>
        <p:txBody>
          <a:bodyPr/>
          <a:lstStyle/>
          <a:p>
            <a:r>
              <a:rPr lang="en-US" smtClean="0"/>
              <a:t>Lines in R</a:t>
            </a:r>
            <a:r>
              <a:rPr lang="en-US" baseline="30000" smtClean="0"/>
              <a:t>2</a:t>
            </a:r>
          </a:p>
        </p:txBody>
      </p:sp>
      <p:graphicFrame>
        <p:nvGraphicFramePr>
          <p:cNvPr id="3074" name="Content Placeholder 4"/>
          <p:cNvGraphicFramePr>
            <a:graphicFrameLocks noGrp="1" noChangeAspect="1"/>
          </p:cNvGraphicFramePr>
          <p:nvPr>
            <p:ph idx="1"/>
          </p:nvPr>
        </p:nvGraphicFramePr>
        <p:xfrm>
          <a:off x="6057900" y="4395788"/>
          <a:ext cx="2133600" cy="506412"/>
        </p:xfrm>
        <a:graphic>
          <a:graphicData uri="http://schemas.openxmlformats.org/presentationml/2006/ole">
            <mc:AlternateContent xmlns:mc="http://schemas.openxmlformats.org/markup-compatibility/2006">
              <mc:Choice xmlns:v="urn:schemas-microsoft-com:vml" Requires="v">
                <p:oleObj spid="_x0000_s993601" name="Equation" r:id="rId4" imgW="749160" imgH="177480" progId="Equation.3">
                  <p:embed/>
                </p:oleObj>
              </mc:Choice>
              <mc:Fallback>
                <p:oleObj name="Equation" r:id="rId4" imgW="749160" imgH="177480" progId="Equation.3">
                  <p:embed/>
                  <p:pic>
                    <p:nvPicPr>
                      <p:cNvPr id="0" name="Picture 5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900" y="4395788"/>
                        <a:ext cx="2133600" cy="50641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3075" name="Object 3"/>
          <p:cNvGraphicFramePr>
            <a:graphicFrameLocks noChangeAspect="1"/>
          </p:cNvGraphicFramePr>
          <p:nvPr/>
        </p:nvGraphicFramePr>
        <p:xfrm>
          <a:off x="6019800" y="1447800"/>
          <a:ext cx="1066800" cy="1203325"/>
        </p:xfrm>
        <a:graphic>
          <a:graphicData uri="http://schemas.openxmlformats.org/presentationml/2006/ole">
            <mc:AlternateContent xmlns:mc="http://schemas.openxmlformats.org/markup-compatibility/2006">
              <mc:Choice xmlns:v="urn:schemas-microsoft-com:vml" Requires="v">
                <p:oleObj spid="_x0000_s993602" name="Equation" r:id="rId6" imgW="533160" imgH="457200" progId="Equation.3">
                  <p:embed/>
                </p:oleObj>
              </mc:Choice>
              <mc:Fallback>
                <p:oleObj name="Equation" r:id="rId6" imgW="533160" imgH="457200" progId="Equation.3">
                  <p:embed/>
                  <p:pic>
                    <p:nvPicPr>
                      <p:cNvPr id="0" name="Picture 5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1447800"/>
                        <a:ext cx="1066800" cy="12033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nvGraphicFramePr>
        <p:xfrm>
          <a:off x="7391400" y="1447800"/>
          <a:ext cx="1003300" cy="1219200"/>
        </p:xfrm>
        <a:graphic>
          <a:graphicData uri="http://schemas.openxmlformats.org/presentationml/2006/ole">
            <mc:AlternateContent xmlns:mc="http://schemas.openxmlformats.org/markup-compatibility/2006">
              <mc:Choice xmlns:v="urn:schemas-microsoft-com:vml" Requires="v">
                <p:oleObj spid="_x0000_s993603" name="Equation" r:id="rId8" imgW="495000" imgH="457200" progId="Equation.3">
                  <p:embed/>
                </p:oleObj>
              </mc:Choice>
              <mc:Fallback>
                <p:oleObj name="Equation" r:id="rId8" imgW="495000" imgH="457200" progId="Equation.3">
                  <p:embed/>
                  <p:pic>
                    <p:nvPicPr>
                      <p:cNvPr id="0" name="Picture 5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1400" y="1447800"/>
                        <a:ext cx="1003300" cy="12192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3077" name="Content Placeholder 4"/>
          <p:cNvGraphicFramePr>
            <a:graphicFrameLocks noChangeAspect="1"/>
          </p:cNvGraphicFramePr>
          <p:nvPr/>
        </p:nvGraphicFramePr>
        <p:xfrm>
          <a:off x="5746750" y="3124200"/>
          <a:ext cx="2822575" cy="635000"/>
        </p:xfrm>
        <a:graphic>
          <a:graphicData uri="http://schemas.openxmlformats.org/presentationml/2006/ole">
            <mc:AlternateContent xmlns:mc="http://schemas.openxmlformats.org/markup-compatibility/2006">
              <mc:Choice xmlns:v="urn:schemas-microsoft-com:vml" Requires="v">
                <p:oleObj spid="_x0000_s993604" name="Equation" r:id="rId10" imgW="901440" imgH="203040" progId="Equation.3">
                  <p:embed/>
                </p:oleObj>
              </mc:Choice>
              <mc:Fallback>
                <p:oleObj name="Equation" r:id="rId10" imgW="901440" imgH="203040" progId="Equation.3">
                  <p:embed/>
                  <p:pic>
                    <p:nvPicPr>
                      <p:cNvPr id="0" name="Picture 5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46750" y="3124200"/>
                        <a:ext cx="2822575" cy="6350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080" name="TextBox 10"/>
          <p:cNvSpPr txBox="1">
            <a:spLocks noChangeArrowheads="1"/>
          </p:cNvSpPr>
          <p:nvPr/>
        </p:nvSpPr>
        <p:spPr bwMode="auto">
          <a:xfrm>
            <a:off x="5029200" y="1828800"/>
            <a:ext cx="3886200" cy="52387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800">
                <a:solidFill>
                  <a:srgbClr val="000000"/>
                </a:solidFill>
              </a:rPr>
              <a:t>Let</a:t>
            </a:r>
          </a:p>
        </p:txBody>
      </p:sp>
      <p:cxnSp>
        <p:nvCxnSpPr>
          <p:cNvPr id="3081" name="Straight Connector 13"/>
          <p:cNvCxnSpPr>
            <a:cxnSpLocks noChangeShapeType="1"/>
          </p:cNvCxnSpPr>
          <p:nvPr/>
        </p:nvCxnSpPr>
        <p:spPr bwMode="auto">
          <a:xfrm rot="5400000">
            <a:off x="192088" y="3314700"/>
            <a:ext cx="3427412" cy="1588"/>
          </a:xfrm>
          <a:prstGeom prst="line">
            <a:avLst/>
          </a:prstGeom>
          <a:noFill/>
          <a:ln w="9525" algn="ctr">
            <a:solidFill>
              <a:schemeClr val="tx1"/>
            </a:solidFill>
            <a:round/>
            <a:headEnd/>
            <a:tailEnd/>
          </a:ln>
        </p:spPr>
      </p:cxnSp>
      <p:cxnSp>
        <p:nvCxnSpPr>
          <p:cNvPr id="3082" name="Straight Connector 14"/>
          <p:cNvCxnSpPr>
            <a:cxnSpLocks noChangeShapeType="1"/>
          </p:cNvCxnSpPr>
          <p:nvPr/>
        </p:nvCxnSpPr>
        <p:spPr bwMode="auto">
          <a:xfrm rot="10800000" flipH="1">
            <a:off x="685800" y="3886200"/>
            <a:ext cx="3810000" cy="1588"/>
          </a:xfrm>
          <a:prstGeom prst="line">
            <a:avLst/>
          </a:prstGeom>
          <a:noFill/>
          <a:ln w="9525" algn="ctr">
            <a:solidFill>
              <a:schemeClr val="tx1"/>
            </a:solidFill>
            <a:round/>
            <a:headEnd/>
            <a:tailEnd/>
          </a:ln>
        </p:spPr>
      </p:cxnSp>
      <p:cxnSp>
        <p:nvCxnSpPr>
          <p:cNvPr id="3083" name="Straight Arrow Connector 16"/>
          <p:cNvCxnSpPr>
            <a:cxnSpLocks noChangeShapeType="1"/>
          </p:cNvCxnSpPr>
          <p:nvPr/>
        </p:nvCxnSpPr>
        <p:spPr bwMode="auto">
          <a:xfrm>
            <a:off x="533400" y="1905000"/>
            <a:ext cx="3276600" cy="2895600"/>
          </a:xfrm>
          <a:prstGeom prst="straightConnector1">
            <a:avLst/>
          </a:prstGeom>
          <a:noFill/>
          <a:ln w="9525" algn="ctr">
            <a:solidFill>
              <a:schemeClr val="tx1"/>
            </a:solidFill>
            <a:round/>
            <a:headEnd type="arrow" w="med" len="med"/>
            <a:tailEnd type="arrow" w="med" len="med"/>
          </a:ln>
        </p:spPr>
      </p:cxnSp>
      <p:cxnSp>
        <p:nvCxnSpPr>
          <p:cNvPr id="3084" name="Straight Arrow Connector 19"/>
          <p:cNvCxnSpPr>
            <a:cxnSpLocks noChangeShapeType="1"/>
          </p:cNvCxnSpPr>
          <p:nvPr/>
        </p:nvCxnSpPr>
        <p:spPr bwMode="auto">
          <a:xfrm rot="5400000" flipH="1" flipV="1">
            <a:off x="2209800" y="2514600"/>
            <a:ext cx="1066800" cy="914400"/>
          </a:xfrm>
          <a:prstGeom prst="straightConnector1">
            <a:avLst/>
          </a:prstGeom>
          <a:noFill/>
          <a:ln w="9525" algn="ctr">
            <a:solidFill>
              <a:schemeClr val="tx1"/>
            </a:solidFill>
            <a:round/>
            <a:headEnd/>
            <a:tailEnd type="arrow" w="med" len="med"/>
          </a:ln>
        </p:spPr>
      </p:cxnSp>
      <p:graphicFrame>
        <p:nvGraphicFramePr>
          <p:cNvPr id="3078" name="Object 6"/>
          <p:cNvGraphicFramePr>
            <a:graphicFrameLocks noChangeAspect="1"/>
          </p:cNvGraphicFramePr>
          <p:nvPr/>
        </p:nvGraphicFramePr>
        <p:xfrm>
          <a:off x="2859088" y="2797175"/>
          <a:ext cx="644525" cy="501650"/>
        </p:xfrm>
        <a:graphic>
          <a:graphicData uri="http://schemas.openxmlformats.org/presentationml/2006/ole">
            <mc:AlternateContent xmlns:mc="http://schemas.openxmlformats.org/markup-compatibility/2006">
              <mc:Choice xmlns:v="urn:schemas-microsoft-com:vml" Requires="v">
                <p:oleObj spid="_x0000_s993605" name="Equation" r:id="rId12" imgW="164880" imgH="139680" progId="Equation.3">
                  <p:embed/>
                </p:oleObj>
              </mc:Choice>
              <mc:Fallback>
                <p:oleObj name="Equation" r:id="rId12" imgW="164880" imgH="139680" progId="Equation.3">
                  <p:embed/>
                  <p:pic>
                    <p:nvPicPr>
                      <p:cNvPr id="0" name="Picture 5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9088" y="2797175"/>
                        <a:ext cx="644525" cy="5016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cxnSp>
        <p:nvCxnSpPr>
          <p:cNvPr id="3085" name="Straight Arrow Connector 39"/>
          <p:cNvCxnSpPr>
            <a:cxnSpLocks noChangeShapeType="1"/>
          </p:cNvCxnSpPr>
          <p:nvPr/>
        </p:nvCxnSpPr>
        <p:spPr bwMode="auto">
          <a:xfrm rot="5400000" flipH="1" flipV="1">
            <a:off x="6783388" y="4064000"/>
            <a:ext cx="608012" cy="1588"/>
          </a:xfrm>
          <a:prstGeom prst="straightConnector1">
            <a:avLst/>
          </a:prstGeom>
          <a:noFill/>
          <a:ln w="38100" algn="ctr">
            <a:solidFill>
              <a:schemeClr val="tx1"/>
            </a:solidFill>
            <a:round/>
            <a:headEnd type="arrow" w="med" len="med"/>
            <a:tailEnd type="arrow" w="med" len="med"/>
          </a:ln>
        </p:spPr>
      </p:cxnSp>
      <p:sp>
        <p:nvSpPr>
          <p:cNvPr id="14" name="Slide Number Placeholder 13"/>
          <p:cNvSpPr>
            <a:spLocks noGrp="1"/>
          </p:cNvSpPr>
          <p:nvPr>
            <p:ph type="sldNum" sz="quarter" idx="12"/>
          </p:nvPr>
        </p:nvSpPr>
        <p:spPr/>
        <p:txBody>
          <a:bodyPr/>
          <a:lstStyle/>
          <a:p>
            <a:pPr algn="r" rtl="0" fontAlgn="base">
              <a:spcBef>
                <a:spcPct val="0"/>
              </a:spcBef>
              <a:spcAft>
                <a:spcPct val="0"/>
              </a:spcAft>
              <a:defRPr/>
            </a:pPr>
            <a:fld id="{48E287D8-EC99-4782-A6FE-4C4A0AE392A1}" type="slidenum">
              <a:rPr lang="en-US" sz="1400" kern="1200" smtClean="0">
                <a:solidFill>
                  <a:srgbClr val="000000"/>
                </a:solidFill>
                <a:latin typeface="Arial" charset="0"/>
                <a:ea typeface="+mn-ea"/>
                <a:cs typeface="+mn-cs"/>
              </a:rPr>
              <a:pPr algn="r" rtl="0" fontAlgn="base">
                <a:spcBef>
                  <a:spcPct val="0"/>
                </a:spcBef>
                <a:spcAft>
                  <a:spcPct val="0"/>
                </a:spcAft>
                <a:defRPr/>
              </a:pPr>
              <a:t>44</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24512220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5" name="Title 1"/>
          <p:cNvSpPr>
            <a:spLocks noGrp="1"/>
          </p:cNvSpPr>
          <p:nvPr>
            <p:ph type="title"/>
          </p:nvPr>
        </p:nvSpPr>
        <p:spPr>
          <a:xfrm>
            <a:off x="685800" y="381000"/>
            <a:ext cx="7772400" cy="1143000"/>
          </a:xfrm>
        </p:spPr>
        <p:txBody>
          <a:bodyPr/>
          <a:lstStyle/>
          <a:p>
            <a:r>
              <a:rPr lang="en-US" smtClean="0"/>
              <a:t>Lines in R</a:t>
            </a:r>
            <a:r>
              <a:rPr lang="en-US" baseline="30000" smtClean="0"/>
              <a:t>2</a:t>
            </a:r>
          </a:p>
        </p:txBody>
      </p:sp>
      <p:graphicFrame>
        <p:nvGraphicFramePr>
          <p:cNvPr id="4098" name="Content Placeholder 4"/>
          <p:cNvGraphicFramePr>
            <a:graphicFrameLocks noGrp="1" noChangeAspect="1"/>
          </p:cNvGraphicFramePr>
          <p:nvPr>
            <p:ph idx="1"/>
          </p:nvPr>
        </p:nvGraphicFramePr>
        <p:xfrm>
          <a:off x="6057900" y="4395788"/>
          <a:ext cx="2133600" cy="506412"/>
        </p:xfrm>
        <a:graphic>
          <a:graphicData uri="http://schemas.openxmlformats.org/presentationml/2006/ole">
            <mc:AlternateContent xmlns:mc="http://schemas.openxmlformats.org/markup-compatibility/2006">
              <mc:Choice xmlns:v="urn:schemas-microsoft-com:vml" Requires="v">
                <p:oleObj spid="_x0000_s994751" name="Equation" r:id="rId4" imgW="749160" imgH="177480" progId="Equation.3">
                  <p:embed/>
                </p:oleObj>
              </mc:Choice>
              <mc:Fallback>
                <p:oleObj name="Equation" r:id="rId4" imgW="749160" imgH="177480" progId="Equation.3">
                  <p:embed/>
                  <p:pic>
                    <p:nvPicPr>
                      <p:cNvPr id="0" name="Picture 7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900" y="4395788"/>
                        <a:ext cx="2133600" cy="50641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099" name="Object 3"/>
          <p:cNvGraphicFramePr>
            <a:graphicFrameLocks noChangeAspect="1"/>
          </p:cNvGraphicFramePr>
          <p:nvPr/>
        </p:nvGraphicFramePr>
        <p:xfrm>
          <a:off x="6019800" y="1447800"/>
          <a:ext cx="1066800" cy="1203325"/>
        </p:xfrm>
        <a:graphic>
          <a:graphicData uri="http://schemas.openxmlformats.org/presentationml/2006/ole">
            <mc:AlternateContent xmlns:mc="http://schemas.openxmlformats.org/markup-compatibility/2006">
              <mc:Choice xmlns:v="urn:schemas-microsoft-com:vml" Requires="v">
                <p:oleObj spid="_x0000_s994752" name="Equation" r:id="rId6" imgW="533160" imgH="457200" progId="Equation.3">
                  <p:embed/>
                </p:oleObj>
              </mc:Choice>
              <mc:Fallback>
                <p:oleObj name="Equation" r:id="rId6" imgW="533160" imgH="457200" progId="Equation.3">
                  <p:embed/>
                  <p:pic>
                    <p:nvPicPr>
                      <p:cNvPr id="0" name="Picture 7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1447800"/>
                        <a:ext cx="1066800" cy="12033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100" name="Object 4"/>
          <p:cNvGraphicFramePr>
            <a:graphicFrameLocks noChangeAspect="1"/>
          </p:cNvGraphicFramePr>
          <p:nvPr/>
        </p:nvGraphicFramePr>
        <p:xfrm>
          <a:off x="7391400" y="1447800"/>
          <a:ext cx="1003300" cy="1219200"/>
        </p:xfrm>
        <a:graphic>
          <a:graphicData uri="http://schemas.openxmlformats.org/presentationml/2006/ole">
            <mc:AlternateContent xmlns:mc="http://schemas.openxmlformats.org/markup-compatibility/2006">
              <mc:Choice xmlns:v="urn:schemas-microsoft-com:vml" Requires="v">
                <p:oleObj spid="_x0000_s994753" name="Equation" r:id="rId8" imgW="495000" imgH="457200" progId="Equation.3">
                  <p:embed/>
                </p:oleObj>
              </mc:Choice>
              <mc:Fallback>
                <p:oleObj name="Equation" r:id="rId8" imgW="495000" imgH="457200" progId="Equation.3">
                  <p:embed/>
                  <p:pic>
                    <p:nvPicPr>
                      <p:cNvPr id="0" name="Picture 7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1400" y="1447800"/>
                        <a:ext cx="1003300" cy="12192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101" name="Content Placeholder 4"/>
          <p:cNvGraphicFramePr>
            <a:graphicFrameLocks noChangeAspect="1"/>
          </p:cNvGraphicFramePr>
          <p:nvPr/>
        </p:nvGraphicFramePr>
        <p:xfrm>
          <a:off x="5746750" y="3124200"/>
          <a:ext cx="2822575" cy="635000"/>
        </p:xfrm>
        <a:graphic>
          <a:graphicData uri="http://schemas.openxmlformats.org/presentationml/2006/ole">
            <mc:AlternateContent xmlns:mc="http://schemas.openxmlformats.org/markup-compatibility/2006">
              <mc:Choice xmlns:v="urn:schemas-microsoft-com:vml" Requires="v">
                <p:oleObj spid="_x0000_s994754" name="Equation" r:id="rId10" imgW="901440" imgH="203040" progId="Equation.3">
                  <p:embed/>
                </p:oleObj>
              </mc:Choice>
              <mc:Fallback>
                <p:oleObj name="Equation" r:id="rId10" imgW="901440" imgH="203040" progId="Equation.3">
                  <p:embed/>
                  <p:pic>
                    <p:nvPicPr>
                      <p:cNvPr id="0" name="Picture 7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46750" y="3124200"/>
                        <a:ext cx="2822575" cy="6350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106" name="TextBox 10"/>
          <p:cNvSpPr txBox="1">
            <a:spLocks noChangeArrowheads="1"/>
          </p:cNvSpPr>
          <p:nvPr/>
        </p:nvSpPr>
        <p:spPr bwMode="auto">
          <a:xfrm>
            <a:off x="5029200" y="1828800"/>
            <a:ext cx="3886200" cy="52387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800">
                <a:solidFill>
                  <a:srgbClr val="000000"/>
                </a:solidFill>
              </a:rPr>
              <a:t>Let</a:t>
            </a:r>
          </a:p>
        </p:txBody>
      </p:sp>
      <p:cxnSp>
        <p:nvCxnSpPr>
          <p:cNvPr id="4107" name="Straight Connector 13"/>
          <p:cNvCxnSpPr>
            <a:cxnSpLocks noChangeShapeType="1"/>
          </p:cNvCxnSpPr>
          <p:nvPr/>
        </p:nvCxnSpPr>
        <p:spPr bwMode="auto">
          <a:xfrm rot="5400000">
            <a:off x="192088" y="3314700"/>
            <a:ext cx="3427412" cy="1588"/>
          </a:xfrm>
          <a:prstGeom prst="line">
            <a:avLst/>
          </a:prstGeom>
          <a:noFill/>
          <a:ln w="9525" algn="ctr">
            <a:solidFill>
              <a:schemeClr val="tx1"/>
            </a:solidFill>
            <a:round/>
            <a:headEnd/>
            <a:tailEnd/>
          </a:ln>
        </p:spPr>
      </p:cxnSp>
      <p:cxnSp>
        <p:nvCxnSpPr>
          <p:cNvPr id="4108" name="Straight Connector 14"/>
          <p:cNvCxnSpPr>
            <a:cxnSpLocks noChangeShapeType="1"/>
          </p:cNvCxnSpPr>
          <p:nvPr/>
        </p:nvCxnSpPr>
        <p:spPr bwMode="auto">
          <a:xfrm rot="10800000" flipH="1">
            <a:off x="685800" y="3886200"/>
            <a:ext cx="3810000" cy="1588"/>
          </a:xfrm>
          <a:prstGeom prst="line">
            <a:avLst/>
          </a:prstGeom>
          <a:noFill/>
          <a:ln w="9525" algn="ctr">
            <a:solidFill>
              <a:schemeClr val="tx1"/>
            </a:solidFill>
            <a:round/>
            <a:headEnd/>
            <a:tailEnd/>
          </a:ln>
        </p:spPr>
      </p:cxnSp>
      <p:cxnSp>
        <p:nvCxnSpPr>
          <p:cNvPr id="4109" name="Straight Arrow Connector 16"/>
          <p:cNvCxnSpPr>
            <a:cxnSpLocks noChangeShapeType="1"/>
          </p:cNvCxnSpPr>
          <p:nvPr/>
        </p:nvCxnSpPr>
        <p:spPr bwMode="auto">
          <a:xfrm>
            <a:off x="533400" y="1905000"/>
            <a:ext cx="3276600" cy="2895600"/>
          </a:xfrm>
          <a:prstGeom prst="straightConnector1">
            <a:avLst/>
          </a:prstGeom>
          <a:noFill/>
          <a:ln w="9525" algn="ctr">
            <a:solidFill>
              <a:schemeClr val="tx1"/>
            </a:solidFill>
            <a:round/>
            <a:headEnd type="arrow" w="med" len="med"/>
            <a:tailEnd type="arrow" w="med" len="med"/>
          </a:ln>
        </p:spPr>
      </p:cxnSp>
      <p:cxnSp>
        <p:nvCxnSpPr>
          <p:cNvPr id="4110" name="Straight Arrow Connector 19"/>
          <p:cNvCxnSpPr>
            <a:cxnSpLocks noChangeShapeType="1"/>
          </p:cNvCxnSpPr>
          <p:nvPr/>
        </p:nvCxnSpPr>
        <p:spPr bwMode="auto">
          <a:xfrm rot="5400000" flipH="1" flipV="1">
            <a:off x="2209800" y="2514600"/>
            <a:ext cx="1066800" cy="914400"/>
          </a:xfrm>
          <a:prstGeom prst="straightConnector1">
            <a:avLst/>
          </a:prstGeom>
          <a:noFill/>
          <a:ln w="9525" algn="ctr">
            <a:solidFill>
              <a:schemeClr val="tx1"/>
            </a:solidFill>
            <a:round/>
            <a:headEnd/>
            <a:tailEnd type="arrow" w="med" len="med"/>
          </a:ln>
        </p:spPr>
      </p:cxnSp>
      <p:graphicFrame>
        <p:nvGraphicFramePr>
          <p:cNvPr id="4102" name="Object 6"/>
          <p:cNvGraphicFramePr>
            <a:graphicFrameLocks noChangeAspect="1"/>
          </p:cNvGraphicFramePr>
          <p:nvPr/>
        </p:nvGraphicFramePr>
        <p:xfrm>
          <a:off x="2859088" y="2797175"/>
          <a:ext cx="644525" cy="501650"/>
        </p:xfrm>
        <a:graphic>
          <a:graphicData uri="http://schemas.openxmlformats.org/presentationml/2006/ole">
            <mc:AlternateContent xmlns:mc="http://schemas.openxmlformats.org/markup-compatibility/2006">
              <mc:Choice xmlns:v="urn:schemas-microsoft-com:vml" Requires="v">
                <p:oleObj spid="_x0000_s994755" name="Equation" r:id="rId12" imgW="164880" imgH="139680" progId="Equation.3">
                  <p:embed/>
                </p:oleObj>
              </mc:Choice>
              <mc:Fallback>
                <p:oleObj name="Equation" r:id="rId12" imgW="164880" imgH="139680" progId="Equation.3">
                  <p:embed/>
                  <p:pic>
                    <p:nvPicPr>
                      <p:cNvPr id="0" name="Picture 7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9088" y="2797175"/>
                        <a:ext cx="644525" cy="5016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2" name="Group 33"/>
          <p:cNvGrpSpPr>
            <a:grpSpLocks/>
          </p:cNvGrpSpPr>
          <p:nvPr/>
        </p:nvGrpSpPr>
        <p:grpSpPr bwMode="auto">
          <a:xfrm>
            <a:off x="455613" y="971550"/>
            <a:ext cx="1431925" cy="1484313"/>
            <a:chOff x="455613" y="971550"/>
            <a:chExt cx="1431925" cy="1483796"/>
          </a:xfrm>
        </p:grpSpPr>
        <p:grpSp>
          <p:nvGrpSpPr>
            <p:cNvPr id="3" name="Group 31"/>
            <p:cNvGrpSpPr>
              <a:grpSpLocks/>
            </p:cNvGrpSpPr>
            <p:nvPr/>
          </p:nvGrpSpPr>
          <p:grpSpPr bwMode="auto">
            <a:xfrm>
              <a:off x="455613" y="971550"/>
              <a:ext cx="1431925" cy="1390651"/>
              <a:chOff x="455613" y="971550"/>
              <a:chExt cx="1431925" cy="1390651"/>
            </a:xfrm>
          </p:grpSpPr>
          <p:sp>
            <p:nvSpPr>
              <p:cNvPr id="4114" name="Oval 23"/>
              <p:cNvSpPr>
                <a:spLocks noChangeArrowheads="1"/>
              </p:cNvSpPr>
              <p:nvPr/>
            </p:nvSpPr>
            <p:spPr bwMode="auto">
              <a:xfrm>
                <a:off x="1524000" y="1600200"/>
                <a:ext cx="228600" cy="228600"/>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graphicFrame>
            <p:nvGraphicFramePr>
              <p:cNvPr id="4104" name="Object 7"/>
              <p:cNvGraphicFramePr>
                <a:graphicFrameLocks noChangeAspect="1"/>
              </p:cNvGraphicFramePr>
              <p:nvPr/>
            </p:nvGraphicFramePr>
            <p:xfrm>
              <a:off x="455613" y="971550"/>
              <a:ext cx="1431925" cy="688975"/>
            </p:xfrm>
            <a:graphic>
              <a:graphicData uri="http://schemas.openxmlformats.org/presentationml/2006/ole">
                <mc:AlternateContent xmlns:mc="http://schemas.openxmlformats.org/markup-compatibility/2006">
                  <mc:Choice xmlns:v="urn:schemas-microsoft-com:vml" Requires="v">
                    <p:oleObj spid="_x0000_s994756" name="Equation" r:id="rId14" imgW="469800" imgH="228600" progId="Equation.3">
                      <p:embed/>
                    </p:oleObj>
                  </mc:Choice>
                  <mc:Fallback>
                    <p:oleObj name="Equation" r:id="rId14" imgW="469800" imgH="228600" progId="Equation.3">
                      <p:embed/>
                      <p:pic>
                        <p:nvPicPr>
                          <p:cNvPr id="0" name="Picture 7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5613" y="971550"/>
                            <a:ext cx="1431925" cy="6889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cxnSp>
            <p:nvCxnSpPr>
              <p:cNvPr id="4115" name="Straight Connector 30"/>
              <p:cNvCxnSpPr>
                <a:cxnSpLocks noChangeShapeType="1"/>
              </p:cNvCxnSpPr>
              <p:nvPr/>
            </p:nvCxnSpPr>
            <p:spPr bwMode="auto">
              <a:xfrm rot="5400000">
                <a:off x="1047750" y="1809751"/>
                <a:ext cx="609600" cy="495300"/>
              </a:xfrm>
              <a:prstGeom prst="line">
                <a:avLst/>
              </a:prstGeom>
              <a:noFill/>
              <a:ln w="9525" algn="ctr">
                <a:solidFill>
                  <a:srgbClr val="FF0000"/>
                </a:solidFill>
                <a:prstDash val="sysDash"/>
                <a:round/>
                <a:headEnd/>
                <a:tailEnd/>
              </a:ln>
            </p:spPr>
          </p:cxnSp>
        </p:grpSp>
        <p:graphicFrame>
          <p:nvGraphicFramePr>
            <p:cNvPr id="4103" name="Object 8"/>
            <p:cNvGraphicFramePr>
              <a:graphicFrameLocks noChangeAspect="1"/>
            </p:cNvGraphicFramePr>
            <p:nvPr/>
          </p:nvGraphicFramePr>
          <p:xfrm>
            <a:off x="1295401" y="1974849"/>
            <a:ext cx="457200" cy="480497"/>
          </p:xfrm>
          <a:graphic>
            <a:graphicData uri="http://schemas.openxmlformats.org/presentationml/2006/ole">
              <mc:AlternateContent xmlns:mc="http://schemas.openxmlformats.org/markup-compatibility/2006">
                <mc:Choice xmlns:v="urn:schemas-microsoft-com:vml" Requires="v">
                  <p:oleObj spid="_x0000_s994757" name="Equation" r:id="rId16" imgW="164880" imgH="164880" progId="Equation.3">
                    <p:embed/>
                  </p:oleObj>
                </mc:Choice>
                <mc:Fallback>
                  <p:oleObj name="Equation" r:id="rId16" imgW="164880" imgH="164880" progId="Equation.3">
                    <p:embed/>
                    <p:pic>
                      <p:nvPicPr>
                        <p:cNvPr id="0" name="Picture 7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95401" y="1974849"/>
                          <a:ext cx="457200" cy="48049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cxnSp>
        <p:nvCxnSpPr>
          <p:cNvPr id="4112" name="Straight Arrow Connector 39"/>
          <p:cNvCxnSpPr>
            <a:cxnSpLocks noChangeShapeType="1"/>
          </p:cNvCxnSpPr>
          <p:nvPr/>
        </p:nvCxnSpPr>
        <p:spPr bwMode="auto">
          <a:xfrm rot="5400000" flipH="1" flipV="1">
            <a:off x="6783388" y="4064000"/>
            <a:ext cx="608012" cy="1588"/>
          </a:xfrm>
          <a:prstGeom prst="straightConnector1">
            <a:avLst/>
          </a:prstGeom>
          <a:noFill/>
          <a:ln w="38100" algn="ctr">
            <a:solidFill>
              <a:schemeClr val="tx1"/>
            </a:solidFill>
            <a:round/>
            <a:headEnd type="arrow" w="med" len="med"/>
            <a:tailEnd type="arrow" w="med" len="med"/>
          </a:ln>
        </p:spPr>
      </p:cxnSp>
      <p:sp>
        <p:nvSpPr>
          <p:cNvPr id="20" name="Slide Number Placeholder 19"/>
          <p:cNvSpPr>
            <a:spLocks noGrp="1"/>
          </p:cNvSpPr>
          <p:nvPr>
            <p:ph type="sldNum" sz="quarter" idx="12"/>
          </p:nvPr>
        </p:nvSpPr>
        <p:spPr/>
        <p:txBody>
          <a:bodyPr/>
          <a:lstStyle/>
          <a:p>
            <a:pPr algn="r" rtl="0" fontAlgn="base">
              <a:spcBef>
                <a:spcPct val="0"/>
              </a:spcBef>
              <a:spcAft>
                <a:spcPct val="0"/>
              </a:spcAft>
              <a:defRPr/>
            </a:pPr>
            <a:fld id="{48E287D8-EC99-4782-A6FE-4C4A0AE392A1}" type="slidenum">
              <a:rPr lang="en-US" sz="1400" kern="1200" smtClean="0">
                <a:solidFill>
                  <a:srgbClr val="000000"/>
                </a:solidFill>
                <a:latin typeface="Arial" charset="0"/>
                <a:ea typeface="+mn-ea"/>
                <a:cs typeface="+mn-cs"/>
              </a:rPr>
              <a:pPr algn="r" rtl="0" fontAlgn="base">
                <a:spcBef>
                  <a:spcPct val="0"/>
                </a:spcBef>
                <a:spcAft>
                  <a:spcPct val="0"/>
                </a:spcAft>
                <a:defRPr/>
              </a:pPr>
              <a:t>45</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339286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 name="Title 1"/>
          <p:cNvSpPr>
            <a:spLocks noGrp="1"/>
          </p:cNvSpPr>
          <p:nvPr>
            <p:ph type="title"/>
          </p:nvPr>
        </p:nvSpPr>
        <p:spPr>
          <a:xfrm>
            <a:off x="685800" y="381000"/>
            <a:ext cx="7772400" cy="1143000"/>
          </a:xfrm>
        </p:spPr>
        <p:txBody>
          <a:bodyPr/>
          <a:lstStyle/>
          <a:p>
            <a:r>
              <a:rPr lang="en-US" smtClean="0"/>
              <a:t>Lines in R</a:t>
            </a:r>
            <a:r>
              <a:rPr lang="en-US" baseline="30000" smtClean="0"/>
              <a:t>2</a:t>
            </a:r>
          </a:p>
        </p:txBody>
      </p:sp>
      <p:graphicFrame>
        <p:nvGraphicFramePr>
          <p:cNvPr id="5122" name="Content Placeholder 4"/>
          <p:cNvGraphicFramePr>
            <a:graphicFrameLocks noGrp="1" noChangeAspect="1"/>
          </p:cNvGraphicFramePr>
          <p:nvPr>
            <p:ph idx="1"/>
          </p:nvPr>
        </p:nvGraphicFramePr>
        <p:xfrm>
          <a:off x="6057900" y="4395788"/>
          <a:ext cx="2133600" cy="506412"/>
        </p:xfrm>
        <a:graphic>
          <a:graphicData uri="http://schemas.openxmlformats.org/presentationml/2006/ole">
            <mc:AlternateContent xmlns:mc="http://schemas.openxmlformats.org/markup-compatibility/2006">
              <mc:Choice xmlns:v="urn:schemas-microsoft-com:vml" Requires="v">
                <p:oleObj spid="_x0000_s995838" name="Equation" r:id="rId4" imgW="749160" imgH="177480" progId="Equation.3">
                  <p:embed/>
                </p:oleObj>
              </mc:Choice>
              <mc:Fallback>
                <p:oleObj name="Equation" r:id="rId4" imgW="749160" imgH="177480" progId="Equation.3">
                  <p:embed/>
                  <p:pic>
                    <p:nvPicPr>
                      <p:cNvPr id="0" name="Picture 8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900" y="4395788"/>
                        <a:ext cx="2133600" cy="50641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nvGraphicFramePr>
        <p:xfrm>
          <a:off x="6019800" y="1447800"/>
          <a:ext cx="1066800" cy="1203325"/>
        </p:xfrm>
        <a:graphic>
          <a:graphicData uri="http://schemas.openxmlformats.org/presentationml/2006/ole">
            <mc:AlternateContent xmlns:mc="http://schemas.openxmlformats.org/markup-compatibility/2006">
              <mc:Choice xmlns:v="urn:schemas-microsoft-com:vml" Requires="v">
                <p:oleObj spid="_x0000_s995839" name="Equation" r:id="rId6" imgW="533160" imgH="457200" progId="Equation.3">
                  <p:embed/>
                </p:oleObj>
              </mc:Choice>
              <mc:Fallback>
                <p:oleObj name="Equation" r:id="rId6" imgW="533160" imgH="457200" progId="Equation.3">
                  <p:embed/>
                  <p:pic>
                    <p:nvPicPr>
                      <p:cNvPr id="0" name="Picture 8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1447800"/>
                        <a:ext cx="1066800" cy="12033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nvGraphicFramePr>
        <p:xfrm>
          <a:off x="7391400" y="1447800"/>
          <a:ext cx="1003300" cy="1219200"/>
        </p:xfrm>
        <a:graphic>
          <a:graphicData uri="http://schemas.openxmlformats.org/presentationml/2006/ole">
            <mc:AlternateContent xmlns:mc="http://schemas.openxmlformats.org/markup-compatibility/2006">
              <mc:Choice xmlns:v="urn:schemas-microsoft-com:vml" Requires="v">
                <p:oleObj spid="_x0000_s995840" name="Equation" r:id="rId8" imgW="495000" imgH="457200" progId="Equation.3">
                  <p:embed/>
                </p:oleObj>
              </mc:Choice>
              <mc:Fallback>
                <p:oleObj name="Equation" r:id="rId8" imgW="495000" imgH="457200" progId="Equation.3">
                  <p:embed/>
                  <p:pic>
                    <p:nvPicPr>
                      <p:cNvPr id="0" name="Picture 8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1400" y="1447800"/>
                        <a:ext cx="1003300" cy="12192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5125" name="Content Placeholder 4"/>
          <p:cNvGraphicFramePr>
            <a:graphicFrameLocks noChangeAspect="1"/>
          </p:cNvGraphicFramePr>
          <p:nvPr/>
        </p:nvGraphicFramePr>
        <p:xfrm>
          <a:off x="5746750" y="3124200"/>
          <a:ext cx="2822575" cy="635000"/>
        </p:xfrm>
        <a:graphic>
          <a:graphicData uri="http://schemas.openxmlformats.org/presentationml/2006/ole">
            <mc:AlternateContent xmlns:mc="http://schemas.openxmlformats.org/markup-compatibility/2006">
              <mc:Choice xmlns:v="urn:schemas-microsoft-com:vml" Requires="v">
                <p:oleObj spid="_x0000_s995841" name="Equation" r:id="rId10" imgW="901440" imgH="203040" progId="Equation.3">
                  <p:embed/>
                </p:oleObj>
              </mc:Choice>
              <mc:Fallback>
                <p:oleObj name="Equation" r:id="rId10" imgW="901440" imgH="203040" progId="Equation.3">
                  <p:embed/>
                  <p:pic>
                    <p:nvPicPr>
                      <p:cNvPr id="0" name="Picture 8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46750" y="3124200"/>
                        <a:ext cx="2822575" cy="6350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131" name="TextBox 10"/>
          <p:cNvSpPr txBox="1">
            <a:spLocks noChangeArrowheads="1"/>
          </p:cNvSpPr>
          <p:nvPr/>
        </p:nvSpPr>
        <p:spPr bwMode="auto">
          <a:xfrm>
            <a:off x="5029200" y="1828800"/>
            <a:ext cx="3886200" cy="52387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800">
                <a:solidFill>
                  <a:srgbClr val="000000"/>
                </a:solidFill>
              </a:rPr>
              <a:t>Let</a:t>
            </a:r>
          </a:p>
        </p:txBody>
      </p:sp>
      <p:cxnSp>
        <p:nvCxnSpPr>
          <p:cNvPr id="5132" name="Straight Connector 13"/>
          <p:cNvCxnSpPr>
            <a:cxnSpLocks noChangeShapeType="1"/>
          </p:cNvCxnSpPr>
          <p:nvPr/>
        </p:nvCxnSpPr>
        <p:spPr bwMode="auto">
          <a:xfrm rot="5400000">
            <a:off x="192088" y="3314700"/>
            <a:ext cx="3427412" cy="1588"/>
          </a:xfrm>
          <a:prstGeom prst="line">
            <a:avLst/>
          </a:prstGeom>
          <a:noFill/>
          <a:ln w="9525" algn="ctr">
            <a:solidFill>
              <a:schemeClr val="tx1"/>
            </a:solidFill>
            <a:round/>
            <a:headEnd/>
            <a:tailEnd/>
          </a:ln>
        </p:spPr>
      </p:cxnSp>
      <p:cxnSp>
        <p:nvCxnSpPr>
          <p:cNvPr id="5133" name="Straight Connector 14"/>
          <p:cNvCxnSpPr>
            <a:cxnSpLocks noChangeShapeType="1"/>
          </p:cNvCxnSpPr>
          <p:nvPr/>
        </p:nvCxnSpPr>
        <p:spPr bwMode="auto">
          <a:xfrm rot="10800000" flipH="1">
            <a:off x="685800" y="3886200"/>
            <a:ext cx="3810000" cy="1588"/>
          </a:xfrm>
          <a:prstGeom prst="line">
            <a:avLst/>
          </a:prstGeom>
          <a:noFill/>
          <a:ln w="9525" algn="ctr">
            <a:solidFill>
              <a:schemeClr val="tx1"/>
            </a:solidFill>
            <a:round/>
            <a:headEnd/>
            <a:tailEnd/>
          </a:ln>
        </p:spPr>
      </p:cxnSp>
      <p:cxnSp>
        <p:nvCxnSpPr>
          <p:cNvPr id="5134" name="Straight Arrow Connector 16"/>
          <p:cNvCxnSpPr>
            <a:cxnSpLocks noChangeShapeType="1"/>
          </p:cNvCxnSpPr>
          <p:nvPr/>
        </p:nvCxnSpPr>
        <p:spPr bwMode="auto">
          <a:xfrm>
            <a:off x="533400" y="1905000"/>
            <a:ext cx="3276600" cy="2895600"/>
          </a:xfrm>
          <a:prstGeom prst="straightConnector1">
            <a:avLst/>
          </a:prstGeom>
          <a:noFill/>
          <a:ln w="9525" algn="ctr">
            <a:solidFill>
              <a:schemeClr val="tx1"/>
            </a:solidFill>
            <a:round/>
            <a:headEnd type="arrow" w="med" len="med"/>
            <a:tailEnd type="arrow" w="med" len="med"/>
          </a:ln>
        </p:spPr>
      </p:cxnSp>
      <p:cxnSp>
        <p:nvCxnSpPr>
          <p:cNvPr id="5135" name="Straight Arrow Connector 19"/>
          <p:cNvCxnSpPr>
            <a:cxnSpLocks noChangeShapeType="1"/>
          </p:cNvCxnSpPr>
          <p:nvPr/>
        </p:nvCxnSpPr>
        <p:spPr bwMode="auto">
          <a:xfrm rot="5400000" flipH="1" flipV="1">
            <a:off x="2209800" y="2514600"/>
            <a:ext cx="1066800" cy="914400"/>
          </a:xfrm>
          <a:prstGeom prst="straightConnector1">
            <a:avLst/>
          </a:prstGeom>
          <a:noFill/>
          <a:ln w="9525" algn="ctr">
            <a:solidFill>
              <a:schemeClr val="tx1"/>
            </a:solidFill>
            <a:round/>
            <a:headEnd/>
            <a:tailEnd type="arrow" w="med" len="med"/>
          </a:ln>
        </p:spPr>
      </p:cxnSp>
      <p:graphicFrame>
        <p:nvGraphicFramePr>
          <p:cNvPr id="5126" name="Object 6"/>
          <p:cNvGraphicFramePr>
            <a:graphicFrameLocks noChangeAspect="1"/>
          </p:cNvGraphicFramePr>
          <p:nvPr/>
        </p:nvGraphicFramePr>
        <p:xfrm>
          <a:off x="2859088" y="2797175"/>
          <a:ext cx="644525" cy="501650"/>
        </p:xfrm>
        <a:graphic>
          <a:graphicData uri="http://schemas.openxmlformats.org/presentationml/2006/ole">
            <mc:AlternateContent xmlns:mc="http://schemas.openxmlformats.org/markup-compatibility/2006">
              <mc:Choice xmlns:v="urn:schemas-microsoft-com:vml" Requires="v">
                <p:oleObj spid="_x0000_s995842" name="Equation" r:id="rId12" imgW="164880" imgH="139680" progId="Equation.3">
                  <p:embed/>
                </p:oleObj>
              </mc:Choice>
              <mc:Fallback>
                <p:oleObj name="Equation" r:id="rId12" imgW="164880" imgH="139680" progId="Equation.3">
                  <p:embed/>
                  <p:pic>
                    <p:nvPicPr>
                      <p:cNvPr id="0" name="Picture 8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9088" y="2797175"/>
                        <a:ext cx="644525" cy="5016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2" name="Group 33"/>
          <p:cNvGrpSpPr>
            <a:grpSpLocks/>
          </p:cNvGrpSpPr>
          <p:nvPr/>
        </p:nvGrpSpPr>
        <p:grpSpPr bwMode="auto">
          <a:xfrm>
            <a:off x="455613" y="971550"/>
            <a:ext cx="1431925" cy="1484313"/>
            <a:chOff x="455613" y="971550"/>
            <a:chExt cx="1431925" cy="1483796"/>
          </a:xfrm>
        </p:grpSpPr>
        <p:grpSp>
          <p:nvGrpSpPr>
            <p:cNvPr id="3" name="Group 31"/>
            <p:cNvGrpSpPr>
              <a:grpSpLocks/>
            </p:cNvGrpSpPr>
            <p:nvPr/>
          </p:nvGrpSpPr>
          <p:grpSpPr bwMode="auto">
            <a:xfrm>
              <a:off x="455613" y="971550"/>
              <a:ext cx="1431925" cy="1390651"/>
              <a:chOff x="455613" y="971550"/>
              <a:chExt cx="1431925" cy="1390651"/>
            </a:xfrm>
          </p:grpSpPr>
          <p:sp>
            <p:nvSpPr>
              <p:cNvPr id="5142" name="Oval 23"/>
              <p:cNvSpPr>
                <a:spLocks noChangeArrowheads="1"/>
              </p:cNvSpPr>
              <p:nvPr/>
            </p:nvSpPr>
            <p:spPr bwMode="auto">
              <a:xfrm>
                <a:off x="1524000" y="1600200"/>
                <a:ext cx="228600" cy="228600"/>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graphicFrame>
            <p:nvGraphicFramePr>
              <p:cNvPr id="5129" name="Object 7"/>
              <p:cNvGraphicFramePr>
                <a:graphicFrameLocks noChangeAspect="1"/>
              </p:cNvGraphicFramePr>
              <p:nvPr/>
            </p:nvGraphicFramePr>
            <p:xfrm>
              <a:off x="455613" y="971550"/>
              <a:ext cx="1431925" cy="688975"/>
            </p:xfrm>
            <a:graphic>
              <a:graphicData uri="http://schemas.openxmlformats.org/presentationml/2006/ole">
                <mc:AlternateContent xmlns:mc="http://schemas.openxmlformats.org/markup-compatibility/2006">
                  <mc:Choice xmlns:v="urn:schemas-microsoft-com:vml" Requires="v">
                    <p:oleObj spid="_x0000_s995843" name="Equation" r:id="rId14" imgW="469800" imgH="228600" progId="Equation.3">
                      <p:embed/>
                    </p:oleObj>
                  </mc:Choice>
                  <mc:Fallback>
                    <p:oleObj name="Equation" r:id="rId14" imgW="469800" imgH="228600" progId="Equation.3">
                      <p:embed/>
                      <p:pic>
                        <p:nvPicPr>
                          <p:cNvPr id="0" name="Picture 8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5613" y="971550"/>
                            <a:ext cx="1431925" cy="6889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cxnSp>
            <p:nvCxnSpPr>
              <p:cNvPr id="5143" name="Straight Connector 30"/>
              <p:cNvCxnSpPr>
                <a:cxnSpLocks noChangeShapeType="1"/>
              </p:cNvCxnSpPr>
              <p:nvPr/>
            </p:nvCxnSpPr>
            <p:spPr bwMode="auto">
              <a:xfrm rot="5400000">
                <a:off x="1047750" y="1809751"/>
                <a:ext cx="609600" cy="495300"/>
              </a:xfrm>
              <a:prstGeom prst="line">
                <a:avLst/>
              </a:prstGeom>
              <a:noFill/>
              <a:ln w="9525" algn="ctr">
                <a:solidFill>
                  <a:srgbClr val="FF0000"/>
                </a:solidFill>
                <a:prstDash val="sysDash"/>
                <a:round/>
                <a:headEnd/>
                <a:tailEnd/>
              </a:ln>
            </p:spPr>
          </p:cxnSp>
        </p:grpSp>
        <p:graphicFrame>
          <p:nvGraphicFramePr>
            <p:cNvPr id="5128" name="Object 8"/>
            <p:cNvGraphicFramePr>
              <a:graphicFrameLocks noChangeAspect="1"/>
            </p:cNvGraphicFramePr>
            <p:nvPr/>
          </p:nvGraphicFramePr>
          <p:xfrm>
            <a:off x="1295401" y="1974849"/>
            <a:ext cx="457200" cy="480497"/>
          </p:xfrm>
          <a:graphic>
            <a:graphicData uri="http://schemas.openxmlformats.org/presentationml/2006/ole">
              <mc:AlternateContent xmlns:mc="http://schemas.openxmlformats.org/markup-compatibility/2006">
                <mc:Choice xmlns:v="urn:schemas-microsoft-com:vml" Requires="v">
                  <p:oleObj spid="_x0000_s995844" name="Equation" r:id="rId16" imgW="164880" imgH="164880" progId="Equation.3">
                    <p:embed/>
                  </p:oleObj>
                </mc:Choice>
                <mc:Fallback>
                  <p:oleObj name="Equation" r:id="rId16" imgW="164880" imgH="164880" progId="Equation.3">
                    <p:embed/>
                    <p:pic>
                      <p:nvPicPr>
                        <p:cNvPr id="0" name="Picture 8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95401" y="1974849"/>
                          <a:ext cx="457200" cy="48049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graphicFrame>
        <p:nvGraphicFramePr>
          <p:cNvPr id="5127" name="Object 9"/>
          <p:cNvGraphicFramePr>
            <a:graphicFrameLocks noChangeAspect="1"/>
          </p:cNvGraphicFramePr>
          <p:nvPr/>
        </p:nvGraphicFramePr>
        <p:xfrm>
          <a:off x="331788" y="5334000"/>
          <a:ext cx="5081587" cy="1343025"/>
        </p:xfrm>
        <a:graphic>
          <a:graphicData uri="http://schemas.openxmlformats.org/presentationml/2006/ole">
            <mc:AlternateContent xmlns:mc="http://schemas.openxmlformats.org/markup-compatibility/2006">
              <mc:Choice xmlns:v="urn:schemas-microsoft-com:vml" Requires="v">
                <p:oleObj spid="_x0000_s995845" name="Equation" r:id="rId18" imgW="1777680" imgH="469800" progId="Equation.3">
                  <p:embed/>
                </p:oleObj>
              </mc:Choice>
              <mc:Fallback>
                <p:oleObj name="Equation" r:id="rId18" imgW="1777680" imgH="469800" progId="Equation.3">
                  <p:embed/>
                  <p:pic>
                    <p:nvPicPr>
                      <p:cNvPr id="0" name="Picture 8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1788" y="5334000"/>
                        <a:ext cx="5081587" cy="13430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cxnSp>
        <p:nvCxnSpPr>
          <p:cNvPr id="5137" name="Straight Arrow Connector 39"/>
          <p:cNvCxnSpPr>
            <a:cxnSpLocks noChangeShapeType="1"/>
          </p:cNvCxnSpPr>
          <p:nvPr/>
        </p:nvCxnSpPr>
        <p:spPr bwMode="auto">
          <a:xfrm rot="5400000" flipH="1" flipV="1">
            <a:off x="6783388" y="4064000"/>
            <a:ext cx="608012" cy="1588"/>
          </a:xfrm>
          <a:prstGeom prst="straightConnector1">
            <a:avLst/>
          </a:prstGeom>
          <a:noFill/>
          <a:ln w="38100" algn="ctr">
            <a:solidFill>
              <a:schemeClr val="tx1"/>
            </a:solidFill>
            <a:round/>
            <a:headEnd type="arrow" w="med" len="med"/>
            <a:tailEnd type="arrow" w="med" len="med"/>
          </a:ln>
        </p:spPr>
      </p:cxnSp>
      <p:sp>
        <p:nvSpPr>
          <p:cNvPr id="5138" name="TextBox 41"/>
          <p:cNvSpPr txBox="1">
            <a:spLocks noChangeArrowheads="1"/>
          </p:cNvSpPr>
          <p:nvPr/>
        </p:nvSpPr>
        <p:spPr bwMode="auto">
          <a:xfrm>
            <a:off x="5867400" y="5486400"/>
            <a:ext cx="2590800" cy="95408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800">
                <a:solidFill>
                  <a:srgbClr val="000000"/>
                </a:solidFill>
              </a:rPr>
              <a:t>distance from point to line</a:t>
            </a:r>
          </a:p>
        </p:txBody>
      </p:sp>
      <p:sp>
        <p:nvSpPr>
          <p:cNvPr id="43" name="Right Brace 42"/>
          <p:cNvSpPr/>
          <p:nvPr/>
        </p:nvSpPr>
        <p:spPr bwMode="auto">
          <a:xfrm>
            <a:off x="5638800" y="5334000"/>
            <a:ext cx="152400" cy="1219200"/>
          </a:xfrm>
          <a:prstGeom prst="rightBrac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a:lstStyle/>
          <a:p>
            <a:pPr eaLnBrk="0" fontAlgn="base" hangingPunct="0">
              <a:spcBef>
                <a:spcPct val="0"/>
              </a:spcBef>
              <a:spcAft>
                <a:spcPct val="0"/>
              </a:spcAft>
              <a:defRPr/>
            </a:pPr>
            <a:endParaRPr lang="en-US">
              <a:solidFill>
                <a:srgbClr val="000000"/>
              </a:solidFill>
            </a:endParaRPr>
          </a:p>
        </p:txBody>
      </p:sp>
      <p:sp>
        <p:nvSpPr>
          <p:cNvPr id="5140" name="Rectangle 24"/>
          <p:cNvSpPr>
            <a:spLocks noChangeArrowheads="1"/>
          </p:cNvSpPr>
          <p:nvPr/>
        </p:nvSpPr>
        <p:spPr bwMode="auto">
          <a:xfrm>
            <a:off x="3581400" y="5181600"/>
            <a:ext cx="2286000" cy="1676400"/>
          </a:xfrm>
          <a:prstGeom prst="rect">
            <a:avLst/>
          </a:prstGeom>
          <a:solidFill>
            <a:schemeClr val="bg1"/>
          </a:solidFill>
          <a:ln w="9525" algn="ctr">
            <a:no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24" name="Slide Number Placeholder 23"/>
          <p:cNvSpPr>
            <a:spLocks noGrp="1"/>
          </p:cNvSpPr>
          <p:nvPr>
            <p:ph type="sldNum" sz="quarter" idx="12"/>
          </p:nvPr>
        </p:nvSpPr>
        <p:spPr/>
        <p:txBody>
          <a:bodyPr/>
          <a:lstStyle/>
          <a:p>
            <a:pPr algn="r" rtl="0" fontAlgn="base">
              <a:spcBef>
                <a:spcPct val="0"/>
              </a:spcBef>
              <a:spcAft>
                <a:spcPct val="0"/>
              </a:spcAft>
              <a:defRPr/>
            </a:pPr>
            <a:fld id="{48E287D8-EC99-4782-A6FE-4C4A0AE392A1}" type="slidenum">
              <a:rPr lang="en-US" sz="1400" kern="1200" smtClean="0">
                <a:solidFill>
                  <a:srgbClr val="000000"/>
                </a:solidFill>
                <a:latin typeface="Arial" charset="0"/>
                <a:ea typeface="+mn-ea"/>
                <a:cs typeface="+mn-cs"/>
              </a:rPr>
              <a:pPr algn="r" rtl="0" fontAlgn="base">
                <a:spcBef>
                  <a:spcPct val="0"/>
                </a:spcBef>
                <a:spcAft>
                  <a:spcPct val="0"/>
                </a:spcAft>
                <a:defRPr/>
              </a:pPr>
              <a:t>46</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27480883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 name="Title 1"/>
          <p:cNvSpPr>
            <a:spLocks noGrp="1"/>
          </p:cNvSpPr>
          <p:nvPr>
            <p:ph type="title"/>
          </p:nvPr>
        </p:nvSpPr>
        <p:spPr>
          <a:xfrm>
            <a:off x="685800" y="381000"/>
            <a:ext cx="7772400" cy="1143000"/>
          </a:xfrm>
        </p:spPr>
        <p:txBody>
          <a:bodyPr/>
          <a:lstStyle/>
          <a:p>
            <a:r>
              <a:rPr lang="en-US" smtClean="0"/>
              <a:t>Lines in R</a:t>
            </a:r>
            <a:r>
              <a:rPr lang="en-US" baseline="30000" smtClean="0"/>
              <a:t>2</a:t>
            </a:r>
          </a:p>
        </p:txBody>
      </p:sp>
      <p:graphicFrame>
        <p:nvGraphicFramePr>
          <p:cNvPr id="6146" name="Content Placeholder 4"/>
          <p:cNvGraphicFramePr>
            <a:graphicFrameLocks noGrp="1" noChangeAspect="1"/>
          </p:cNvGraphicFramePr>
          <p:nvPr>
            <p:ph idx="1"/>
          </p:nvPr>
        </p:nvGraphicFramePr>
        <p:xfrm>
          <a:off x="6057900" y="4395788"/>
          <a:ext cx="2133600" cy="506412"/>
        </p:xfrm>
        <a:graphic>
          <a:graphicData uri="http://schemas.openxmlformats.org/presentationml/2006/ole">
            <mc:AlternateContent xmlns:mc="http://schemas.openxmlformats.org/markup-compatibility/2006">
              <mc:Choice xmlns:v="urn:schemas-microsoft-com:vml" Requires="v">
                <p:oleObj spid="_x0000_s996862" name="Equation" r:id="rId4" imgW="749160" imgH="177480" progId="Equation.3">
                  <p:embed/>
                </p:oleObj>
              </mc:Choice>
              <mc:Fallback>
                <p:oleObj name="Equation" r:id="rId4" imgW="749160" imgH="177480" progId="Equation.3">
                  <p:embed/>
                  <p:pic>
                    <p:nvPicPr>
                      <p:cNvPr id="0" name="Picture 8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900" y="4395788"/>
                        <a:ext cx="2133600" cy="50641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6147" name="Object 3"/>
          <p:cNvGraphicFramePr>
            <a:graphicFrameLocks noChangeAspect="1"/>
          </p:cNvGraphicFramePr>
          <p:nvPr/>
        </p:nvGraphicFramePr>
        <p:xfrm>
          <a:off x="6019800" y="1447800"/>
          <a:ext cx="1066800" cy="1203325"/>
        </p:xfrm>
        <a:graphic>
          <a:graphicData uri="http://schemas.openxmlformats.org/presentationml/2006/ole">
            <mc:AlternateContent xmlns:mc="http://schemas.openxmlformats.org/markup-compatibility/2006">
              <mc:Choice xmlns:v="urn:schemas-microsoft-com:vml" Requires="v">
                <p:oleObj spid="_x0000_s996863" name="Equation" r:id="rId6" imgW="533160" imgH="457200" progId="Equation.3">
                  <p:embed/>
                </p:oleObj>
              </mc:Choice>
              <mc:Fallback>
                <p:oleObj name="Equation" r:id="rId6" imgW="533160" imgH="457200" progId="Equation.3">
                  <p:embed/>
                  <p:pic>
                    <p:nvPicPr>
                      <p:cNvPr id="0" name="Picture 8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1447800"/>
                        <a:ext cx="1066800" cy="12033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nvGraphicFramePr>
        <p:xfrm>
          <a:off x="7391400" y="1447800"/>
          <a:ext cx="1003300" cy="1219200"/>
        </p:xfrm>
        <a:graphic>
          <a:graphicData uri="http://schemas.openxmlformats.org/presentationml/2006/ole">
            <mc:AlternateContent xmlns:mc="http://schemas.openxmlformats.org/markup-compatibility/2006">
              <mc:Choice xmlns:v="urn:schemas-microsoft-com:vml" Requires="v">
                <p:oleObj spid="_x0000_s996864" name="Equation" r:id="rId8" imgW="495000" imgH="457200" progId="Equation.3">
                  <p:embed/>
                </p:oleObj>
              </mc:Choice>
              <mc:Fallback>
                <p:oleObj name="Equation" r:id="rId8" imgW="495000" imgH="457200" progId="Equation.3">
                  <p:embed/>
                  <p:pic>
                    <p:nvPicPr>
                      <p:cNvPr id="0" name="Picture 8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1400" y="1447800"/>
                        <a:ext cx="1003300" cy="12192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6149" name="Content Placeholder 4"/>
          <p:cNvGraphicFramePr>
            <a:graphicFrameLocks noChangeAspect="1"/>
          </p:cNvGraphicFramePr>
          <p:nvPr/>
        </p:nvGraphicFramePr>
        <p:xfrm>
          <a:off x="5746750" y="3124200"/>
          <a:ext cx="2822575" cy="635000"/>
        </p:xfrm>
        <a:graphic>
          <a:graphicData uri="http://schemas.openxmlformats.org/presentationml/2006/ole">
            <mc:AlternateContent xmlns:mc="http://schemas.openxmlformats.org/markup-compatibility/2006">
              <mc:Choice xmlns:v="urn:schemas-microsoft-com:vml" Requires="v">
                <p:oleObj spid="_x0000_s996865" name="Equation" r:id="rId10" imgW="901440" imgH="203040" progId="Equation.3">
                  <p:embed/>
                </p:oleObj>
              </mc:Choice>
              <mc:Fallback>
                <p:oleObj name="Equation" r:id="rId10" imgW="901440" imgH="203040" progId="Equation.3">
                  <p:embed/>
                  <p:pic>
                    <p:nvPicPr>
                      <p:cNvPr id="0" name="Picture 8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46750" y="3124200"/>
                        <a:ext cx="2822575" cy="6350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155" name="TextBox 10"/>
          <p:cNvSpPr txBox="1">
            <a:spLocks noChangeArrowheads="1"/>
          </p:cNvSpPr>
          <p:nvPr/>
        </p:nvSpPr>
        <p:spPr bwMode="auto">
          <a:xfrm>
            <a:off x="5029200" y="1828800"/>
            <a:ext cx="3886200" cy="52387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800">
                <a:solidFill>
                  <a:srgbClr val="000000"/>
                </a:solidFill>
              </a:rPr>
              <a:t>Let</a:t>
            </a:r>
          </a:p>
        </p:txBody>
      </p:sp>
      <p:cxnSp>
        <p:nvCxnSpPr>
          <p:cNvPr id="6156" name="Straight Connector 13"/>
          <p:cNvCxnSpPr>
            <a:cxnSpLocks noChangeShapeType="1"/>
          </p:cNvCxnSpPr>
          <p:nvPr/>
        </p:nvCxnSpPr>
        <p:spPr bwMode="auto">
          <a:xfrm rot="5400000">
            <a:off x="192088" y="3314700"/>
            <a:ext cx="3427412" cy="1588"/>
          </a:xfrm>
          <a:prstGeom prst="line">
            <a:avLst/>
          </a:prstGeom>
          <a:noFill/>
          <a:ln w="9525" algn="ctr">
            <a:solidFill>
              <a:schemeClr val="tx1"/>
            </a:solidFill>
            <a:round/>
            <a:headEnd/>
            <a:tailEnd/>
          </a:ln>
        </p:spPr>
      </p:cxnSp>
      <p:cxnSp>
        <p:nvCxnSpPr>
          <p:cNvPr id="6157" name="Straight Connector 14"/>
          <p:cNvCxnSpPr>
            <a:cxnSpLocks noChangeShapeType="1"/>
          </p:cNvCxnSpPr>
          <p:nvPr/>
        </p:nvCxnSpPr>
        <p:spPr bwMode="auto">
          <a:xfrm rot="10800000" flipH="1">
            <a:off x="685800" y="3886200"/>
            <a:ext cx="3810000" cy="1588"/>
          </a:xfrm>
          <a:prstGeom prst="line">
            <a:avLst/>
          </a:prstGeom>
          <a:noFill/>
          <a:ln w="9525" algn="ctr">
            <a:solidFill>
              <a:schemeClr val="tx1"/>
            </a:solidFill>
            <a:round/>
            <a:headEnd/>
            <a:tailEnd/>
          </a:ln>
        </p:spPr>
      </p:cxnSp>
      <p:cxnSp>
        <p:nvCxnSpPr>
          <p:cNvPr id="6158" name="Straight Arrow Connector 16"/>
          <p:cNvCxnSpPr>
            <a:cxnSpLocks noChangeShapeType="1"/>
          </p:cNvCxnSpPr>
          <p:nvPr/>
        </p:nvCxnSpPr>
        <p:spPr bwMode="auto">
          <a:xfrm>
            <a:off x="533400" y="1905000"/>
            <a:ext cx="3276600" cy="2895600"/>
          </a:xfrm>
          <a:prstGeom prst="straightConnector1">
            <a:avLst/>
          </a:prstGeom>
          <a:noFill/>
          <a:ln w="9525" algn="ctr">
            <a:solidFill>
              <a:schemeClr val="tx1"/>
            </a:solidFill>
            <a:round/>
            <a:headEnd type="arrow" w="med" len="med"/>
            <a:tailEnd type="arrow" w="med" len="med"/>
          </a:ln>
        </p:spPr>
      </p:cxnSp>
      <p:cxnSp>
        <p:nvCxnSpPr>
          <p:cNvPr id="6159" name="Straight Arrow Connector 19"/>
          <p:cNvCxnSpPr>
            <a:cxnSpLocks noChangeShapeType="1"/>
          </p:cNvCxnSpPr>
          <p:nvPr/>
        </p:nvCxnSpPr>
        <p:spPr bwMode="auto">
          <a:xfrm rot="5400000" flipH="1" flipV="1">
            <a:off x="2209800" y="2514600"/>
            <a:ext cx="1066800" cy="914400"/>
          </a:xfrm>
          <a:prstGeom prst="straightConnector1">
            <a:avLst/>
          </a:prstGeom>
          <a:noFill/>
          <a:ln w="9525" algn="ctr">
            <a:solidFill>
              <a:schemeClr val="tx1"/>
            </a:solidFill>
            <a:round/>
            <a:headEnd/>
            <a:tailEnd type="arrow" w="med" len="med"/>
          </a:ln>
        </p:spPr>
      </p:cxnSp>
      <p:graphicFrame>
        <p:nvGraphicFramePr>
          <p:cNvPr id="6150" name="Object 6"/>
          <p:cNvGraphicFramePr>
            <a:graphicFrameLocks noChangeAspect="1"/>
          </p:cNvGraphicFramePr>
          <p:nvPr/>
        </p:nvGraphicFramePr>
        <p:xfrm>
          <a:off x="2859088" y="2797175"/>
          <a:ext cx="644525" cy="501650"/>
        </p:xfrm>
        <a:graphic>
          <a:graphicData uri="http://schemas.openxmlformats.org/presentationml/2006/ole">
            <mc:AlternateContent xmlns:mc="http://schemas.openxmlformats.org/markup-compatibility/2006">
              <mc:Choice xmlns:v="urn:schemas-microsoft-com:vml" Requires="v">
                <p:oleObj spid="_x0000_s996866" name="Equation" r:id="rId12" imgW="164880" imgH="139680" progId="Equation.3">
                  <p:embed/>
                </p:oleObj>
              </mc:Choice>
              <mc:Fallback>
                <p:oleObj name="Equation" r:id="rId12" imgW="164880" imgH="139680" progId="Equation.3">
                  <p:embed/>
                  <p:pic>
                    <p:nvPicPr>
                      <p:cNvPr id="0" name="Picture 8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9088" y="2797175"/>
                        <a:ext cx="644525" cy="5016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2" name="Group 33"/>
          <p:cNvGrpSpPr>
            <a:grpSpLocks/>
          </p:cNvGrpSpPr>
          <p:nvPr/>
        </p:nvGrpSpPr>
        <p:grpSpPr bwMode="auto">
          <a:xfrm>
            <a:off x="455613" y="971550"/>
            <a:ext cx="1431925" cy="1484313"/>
            <a:chOff x="455613" y="971550"/>
            <a:chExt cx="1431925" cy="1483796"/>
          </a:xfrm>
        </p:grpSpPr>
        <p:grpSp>
          <p:nvGrpSpPr>
            <p:cNvPr id="3" name="Group 31"/>
            <p:cNvGrpSpPr>
              <a:grpSpLocks/>
            </p:cNvGrpSpPr>
            <p:nvPr/>
          </p:nvGrpSpPr>
          <p:grpSpPr bwMode="auto">
            <a:xfrm>
              <a:off x="455613" y="971550"/>
              <a:ext cx="1431925" cy="1390651"/>
              <a:chOff x="455613" y="971550"/>
              <a:chExt cx="1431925" cy="1390651"/>
            </a:xfrm>
          </p:grpSpPr>
          <p:sp>
            <p:nvSpPr>
              <p:cNvPr id="6165" name="Oval 23"/>
              <p:cNvSpPr>
                <a:spLocks noChangeArrowheads="1"/>
              </p:cNvSpPr>
              <p:nvPr/>
            </p:nvSpPr>
            <p:spPr bwMode="auto">
              <a:xfrm>
                <a:off x="1524000" y="1600200"/>
                <a:ext cx="228600" cy="228600"/>
              </a:xfrm>
              <a:prstGeom prst="ellipse">
                <a:avLst/>
              </a:prstGeom>
              <a:solidFill>
                <a:schemeClr val="accent1"/>
              </a:solidFill>
              <a:ln w="9525" algn="ctr">
                <a:solidFill>
                  <a:schemeClr val="tx1"/>
                </a:solidFill>
                <a:round/>
                <a:headEnd/>
                <a:tailEnd/>
              </a:ln>
            </p:spPr>
            <p:txBody>
              <a:bodyPr/>
              <a:lstStyle/>
              <a:p>
                <a:pPr eaLnBrk="0" fontAlgn="base" hangingPunct="0">
                  <a:spcBef>
                    <a:spcPct val="0"/>
                  </a:spcBef>
                  <a:spcAft>
                    <a:spcPct val="0"/>
                  </a:spcAft>
                </a:pPr>
                <a:endParaRPr lang="en-US">
                  <a:solidFill>
                    <a:srgbClr val="000000"/>
                  </a:solidFill>
                </a:endParaRPr>
              </a:p>
            </p:txBody>
          </p:sp>
          <p:graphicFrame>
            <p:nvGraphicFramePr>
              <p:cNvPr id="6153" name="Object 7"/>
              <p:cNvGraphicFramePr>
                <a:graphicFrameLocks noChangeAspect="1"/>
              </p:cNvGraphicFramePr>
              <p:nvPr/>
            </p:nvGraphicFramePr>
            <p:xfrm>
              <a:off x="455613" y="971550"/>
              <a:ext cx="1431925" cy="688975"/>
            </p:xfrm>
            <a:graphic>
              <a:graphicData uri="http://schemas.openxmlformats.org/presentationml/2006/ole">
                <mc:AlternateContent xmlns:mc="http://schemas.openxmlformats.org/markup-compatibility/2006">
                  <mc:Choice xmlns:v="urn:schemas-microsoft-com:vml" Requires="v">
                    <p:oleObj spid="_x0000_s996867" name="Equation" r:id="rId14" imgW="469800" imgH="228600" progId="Equation.3">
                      <p:embed/>
                    </p:oleObj>
                  </mc:Choice>
                  <mc:Fallback>
                    <p:oleObj name="Equation" r:id="rId14" imgW="469800" imgH="228600" progId="Equation.3">
                      <p:embed/>
                      <p:pic>
                        <p:nvPicPr>
                          <p:cNvPr id="0" name="Picture 8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5613" y="971550"/>
                            <a:ext cx="1431925" cy="6889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cxnSp>
            <p:nvCxnSpPr>
              <p:cNvPr id="6166" name="Straight Connector 30"/>
              <p:cNvCxnSpPr>
                <a:cxnSpLocks noChangeShapeType="1"/>
              </p:cNvCxnSpPr>
              <p:nvPr/>
            </p:nvCxnSpPr>
            <p:spPr bwMode="auto">
              <a:xfrm rot="5400000">
                <a:off x="1047750" y="1809751"/>
                <a:ext cx="609600" cy="495300"/>
              </a:xfrm>
              <a:prstGeom prst="line">
                <a:avLst/>
              </a:prstGeom>
              <a:noFill/>
              <a:ln w="9525" algn="ctr">
                <a:solidFill>
                  <a:srgbClr val="FF0000"/>
                </a:solidFill>
                <a:prstDash val="sysDash"/>
                <a:round/>
                <a:headEnd/>
                <a:tailEnd/>
              </a:ln>
            </p:spPr>
          </p:cxnSp>
        </p:grpSp>
        <p:graphicFrame>
          <p:nvGraphicFramePr>
            <p:cNvPr id="6152" name="Object 8"/>
            <p:cNvGraphicFramePr>
              <a:graphicFrameLocks noChangeAspect="1"/>
            </p:cNvGraphicFramePr>
            <p:nvPr/>
          </p:nvGraphicFramePr>
          <p:xfrm>
            <a:off x="1295401" y="1974849"/>
            <a:ext cx="457200" cy="480497"/>
          </p:xfrm>
          <a:graphic>
            <a:graphicData uri="http://schemas.openxmlformats.org/presentationml/2006/ole">
              <mc:AlternateContent xmlns:mc="http://schemas.openxmlformats.org/markup-compatibility/2006">
                <mc:Choice xmlns:v="urn:schemas-microsoft-com:vml" Requires="v">
                  <p:oleObj spid="_x0000_s996868" name="Equation" r:id="rId16" imgW="164880" imgH="164880" progId="Equation.3">
                    <p:embed/>
                  </p:oleObj>
                </mc:Choice>
                <mc:Fallback>
                  <p:oleObj name="Equation" r:id="rId16" imgW="164880" imgH="164880" progId="Equation.3">
                    <p:embed/>
                    <p:pic>
                      <p:nvPicPr>
                        <p:cNvPr id="0" name="Picture 8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95401" y="1974849"/>
                          <a:ext cx="457200" cy="48049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graphicFrame>
        <p:nvGraphicFramePr>
          <p:cNvPr id="6151" name="Object 9"/>
          <p:cNvGraphicFramePr>
            <a:graphicFrameLocks noChangeAspect="1"/>
          </p:cNvGraphicFramePr>
          <p:nvPr>
            <p:extLst>
              <p:ext uri="{D42A27DB-BD31-4B8C-83A1-F6EECF244321}">
                <p14:modId xmlns:p14="http://schemas.microsoft.com/office/powerpoint/2010/main" val="2329055691"/>
              </p:ext>
            </p:extLst>
          </p:nvPr>
        </p:nvGraphicFramePr>
        <p:xfrm>
          <a:off x="241300" y="5334000"/>
          <a:ext cx="5264150" cy="1343025"/>
        </p:xfrm>
        <a:graphic>
          <a:graphicData uri="http://schemas.openxmlformats.org/presentationml/2006/ole">
            <mc:AlternateContent xmlns:mc="http://schemas.openxmlformats.org/markup-compatibility/2006">
              <mc:Choice xmlns:v="urn:schemas-microsoft-com:vml" Requires="v">
                <p:oleObj spid="_x0000_s996869" name="Equation" r:id="rId18" imgW="1841400" imgH="469800" progId="Equation.3">
                  <p:embed/>
                </p:oleObj>
              </mc:Choice>
              <mc:Fallback>
                <p:oleObj name="Equation" r:id="rId18" imgW="1841400" imgH="469800" progId="Equation.3">
                  <p:embed/>
                  <p:pic>
                    <p:nvPicPr>
                      <p:cNvPr id="0" name="Picture 89"/>
                      <p:cNvPicPr>
                        <a:picLocks noChangeAspect="1" noChangeArrowheads="1"/>
                      </p:cNvPicPr>
                      <p:nvPr/>
                    </p:nvPicPr>
                    <p:blipFill>
                      <a:blip r:embed="rId19"/>
                      <a:srcRect/>
                      <a:stretch>
                        <a:fillRect/>
                      </a:stretch>
                    </p:blipFill>
                    <p:spPr bwMode="auto">
                      <a:xfrm>
                        <a:off x="241300" y="5334000"/>
                        <a:ext cx="5264150" cy="13430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cxnSp>
        <p:nvCxnSpPr>
          <p:cNvPr id="6161" name="Straight Arrow Connector 39"/>
          <p:cNvCxnSpPr>
            <a:cxnSpLocks noChangeShapeType="1"/>
          </p:cNvCxnSpPr>
          <p:nvPr/>
        </p:nvCxnSpPr>
        <p:spPr bwMode="auto">
          <a:xfrm rot="5400000" flipH="1" flipV="1">
            <a:off x="6783388" y="4064000"/>
            <a:ext cx="608012" cy="1588"/>
          </a:xfrm>
          <a:prstGeom prst="straightConnector1">
            <a:avLst/>
          </a:prstGeom>
          <a:noFill/>
          <a:ln w="38100" algn="ctr">
            <a:solidFill>
              <a:schemeClr val="tx1"/>
            </a:solidFill>
            <a:round/>
            <a:headEnd type="arrow" w="med" len="med"/>
            <a:tailEnd type="arrow" w="med" len="med"/>
          </a:ln>
        </p:spPr>
      </p:cxnSp>
      <p:sp>
        <p:nvSpPr>
          <p:cNvPr id="6162" name="TextBox 41"/>
          <p:cNvSpPr txBox="1">
            <a:spLocks noChangeArrowheads="1"/>
          </p:cNvSpPr>
          <p:nvPr/>
        </p:nvSpPr>
        <p:spPr bwMode="auto">
          <a:xfrm>
            <a:off x="5867400" y="5486400"/>
            <a:ext cx="2590800" cy="95408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800">
                <a:solidFill>
                  <a:srgbClr val="000000"/>
                </a:solidFill>
              </a:rPr>
              <a:t>distance from point to line</a:t>
            </a:r>
          </a:p>
        </p:txBody>
      </p:sp>
      <p:sp>
        <p:nvSpPr>
          <p:cNvPr id="43" name="Right Brace 42"/>
          <p:cNvSpPr/>
          <p:nvPr/>
        </p:nvSpPr>
        <p:spPr bwMode="auto">
          <a:xfrm>
            <a:off x="5638800" y="5334000"/>
            <a:ext cx="152400" cy="1219200"/>
          </a:xfrm>
          <a:prstGeom prst="rightBrac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a:lstStyle/>
          <a:p>
            <a:pPr eaLnBrk="0" fontAlgn="base" hangingPunct="0">
              <a:spcBef>
                <a:spcPct val="0"/>
              </a:spcBef>
              <a:spcAft>
                <a:spcPct val="0"/>
              </a:spcAft>
              <a:defRPr/>
            </a:pPr>
            <a:endParaRPr lang="en-US">
              <a:solidFill>
                <a:srgbClr val="000000"/>
              </a:solidFill>
            </a:endParaRPr>
          </a:p>
        </p:txBody>
      </p:sp>
      <p:sp>
        <p:nvSpPr>
          <p:cNvPr id="23" name="Slide Number Placeholder 22"/>
          <p:cNvSpPr>
            <a:spLocks noGrp="1"/>
          </p:cNvSpPr>
          <p:nvPr>
            <p:ph type="sldNum" sz="quarter" idx="12"/>
          </p:nvPr>
        </p:nvSpPr>
        <p:spPr/>
        <p:txBody>
          <a:bodyPr/>
          <a:lstStyle/>
          <a:p>
            <a:pPr algn="r" rtl="0" fontAlgn="base">
              <a:spcBef>
                <a:spcPct val="0"/>
              </a:spcBef>
              <a:spcAft>
                <a:spcPct val="0"/>
              </a:spcAft>
              <a:defRPr/>
            </a:pPr>
            <a:fld id="{48E287D8-EC99-4782-A6FE-4C4A0AE392A1}" type="slidenum">
              <a:rPr lang="en-US" sz="1400" kern="1200" smtClean="0">
                <a:solidFill>
                  <a:srgbClr val="000000"/>
                </a:solidFill>
                <a:latin typeface="Arial" charset="0"/>
                <a:ea typeface="+mn-ea"/>
                <a:cs typeface="+mn-cs"/>
              </a:rPr>
              <a:pPr algn="r" rtl="0" fontAlgn="base">
                <a:spcBef>
                  <a:spcPct val="0"/>
                </a:spcBef>
                <a:spcAft>
                  <a:spcPct val="0"/>
                </a:spcAft>
                <a:defRPr/>
              </a:pPr>
              <a:t>47</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38807525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58" name="Rectangle 2"/>
          <p:cNvSpPr>
            <a:spLocks noGrp="1" noChangeArrowheads="1"/>
          </p:cNvSpPr>
          <p:nvPr>
            <p:ph type="title"/>
          </p:nvPr>
        </p:nvSpPr>
        <p:spPr/>
        <p:txBody>
          <a:bodyPr/>
          <a:lstStyle/>
          <a:p>
            <a:r>
              <a:rPr lang="en-US"/>
              <a:t>Linear classifiers</a:t>
            </a:r>
          </a:p>
        </p:txBody>
      </p:sp>
      <p:sp>
        <p:nvSpPr>
          <p:cNvPr id="966659" name="Rectangle 3"/>
          <p:cNvSpPr>
            <a:spLocks noGrp="1" noChangeArrowheads="1"/>
          </p:cNvSpPr>
          <p:nvPr>
            <p:ph type="body" idx="1"/>
          </p:nvPr>
        </p:nvSpPr>
        <p:spPr>
          <a:xfrm>
            <a:off x="685800" y="914400"/>
            <a:ext cx="8229600" cy="5257800"/>
          </a:xfrm>
        </p:spPr>
        <p:txBody>
          <a:bodyPr/>
          <a:lstStyle/>
          <a:p>
            <a:pPr>
              <a:buFontTx/>
              <a:buChar char="•"/>
            </a:pPr>
            <a:r>
              <a:rPr lang="en-US" dirty="0"/>
              <a:t>Find linear function </a:t>
            </a:r>
            <a:r>
              <a:rPr lang="en-US" dirty="0" smtClean="0"/>
              <a:t>to </a:t>
            </a:r>
            <a:r>
              <a:rPr lang="en-US" dirty="0"/>
              <a:t>separate positive and negative examples</a:t>
            </a:r>
          </a:p>
        </p:txBody>
      </p:sp>
      <p:graphicFrame>
        <p:nvGraphicFramePr>
          <p:cNvPr id="966662" name="Object 6"/>
          <p:cNvGraphicFramePr>
            <a:graphicFrameLocks noGrp="1" noChangeAspect="1"/>
          </p:cNvGraphicFramePr>
          <p:nvPr>
            <p:ph sz="half" idx="4294967295"/>
          </p:nvPr>
        </p:nvGraphicFramePr>
        <p:xfrm>
          <a:off x="5181600" y="2286000"/>
          <a:ext cx="3351213" cy="900113"/>
        </p:xfrm>
        <a:graphic>
          <a:graphicData uri="http://schemas.openxmlformats.org/presentationml/2006/ole">
            <mc:AlternateContent xmlns:mc="http://schemas.openxmlformats.org/markup-compatibility/2006">
              <mc:Choice xmlns:v="urn:schemas-microsoft-com:vml" Requires="v">
                <p:oleObj spid="_x0000_s997445" name="Equation" r:id="rId4" imgW="1701720" imgH="457200" progId="Equation.3">
                  <p:embed/>
                </p:oleObj>
              </mc:Choice>
              <mc:Fallback>
                <p:oleObj name="Equation" r:id="rId4" imgW="1701720" imgH="457200" progId="Equation.3">
                  <p:embed/>
                  <p:pic>
                    <p:nvPicPr>
                      <p:cNvPr id="0" name="Picture 1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286000"/>
                        <a:ext cx="3351213" cy="9001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966664" name="Oval 8"/>
          <p:cNvSpPr>
            <a:spLocks noChangeArrowheads="1"/>
          </p:cNvSpPr>
          <p:nvPr/>
        </p:nvSpPr>
        <p:spPr bwMode="auto">
          <a:xfrm>
            <a:off x="838200" y="39624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5" name="Oval 9"/>
          <p:cNvSpPr>
            <a:spLocks noChangeArrowheads="1"/>
          </p:cNvSpPr>
          <p:nvPr/>
        </p:nvSpPr>
        <p:spPr bwMode="auto">
          <a:xfrm>
            <a:off x="1524000" y="40386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6" name="Oval 10"/>
          <p:cNvSpPr>
            <a:spLocks noChangeArrowheads="1"/>
          </p:cNvSpPr>
          <p:nvPr/>
        </p:nvSpPr>
        <p:spPr bwMode="auto">
          <a:xfrm>
            <a:off x="1524000" y="47244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7" name="Oval 11"/>
          <p:cNvSpPr>
            <a:spLocks noChangeArrowheads="1"/>
          </p:cNvSpPr>
          <p:nvPr/>
        </p:nvSpPr>
        <p:spPr bwMode="auto">
          <a:xfrm>
            <a:off x="762000" y="42672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8" name="Oval 12"/>
          <p:cNvSpPr>
            <a:spLocks noChangeArrowheads="1"/>
          </p:cNvSpPr>
          <p:nvPr/>
        </p:nvSpPr>
        <p:spPr bwMode="auto">
          <a:xfrm>
            <a:off x="2286000" y="41148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69" name="Oval 13"/>
          <p:cNvSpPr>
            <a:spLocks noChangeArrowheads="1"/>
          </p:cNvSpPr>
          <p:nvPr/>
        </p:nvSpPr>
        <p:spPr bwMode="auto">
          <a:xfrm>
            <a:off x="2895600" y="49530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0" name="Oval 14"/>
          <p:cNvSpPr>
            <a:spLocks noChangeArrowheads="1"/>
          </p:cNvSpPr>
          <p:nvPr/>
        </p:nvSpPr>
        <p:spPr bwMode="auto">
          <a:xfrm>
            <a:off x="3124200" y="3048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1" name="Oval 15"/>
          <p:cNvSpPr>
            <a:spLocks noChangeArrowheads="1"/>
          </p:cNvSpPr>
          <p:nvPr/>
        </p:nvSpPr>
        <p:spPr bwMode="auto">
          <a:xfrm>
            <a:off x="3886200" y="33528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2" name="Oval 16"/>
          <p:cNvSpPr>
            <a:spLocks noChangeArrowheads="1"/>
          </p:cNvSpPr>
          <p:nvPr/>
        </p:nvSpPr>
        <p:spPr bwMode="auto">
          <a:xfrm>
            <a:off x="4114800" y="4038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3" name="Oval 17"/>
          <p:cNvSpPr>
            <a:spLocks noChangeArrowheads="1"/>
          </p:cNvSpPr>
          <p:nvPr/>
        </p:nvSpPr>
        <p:spPr bwMode="auto">
          <a:xfrm>
            <a:off x="3429000" y="4038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4" name="Oval 18"/>
          <p:cNvSpPr>
            <a:spLocks noChangeArrowheads="1"/>
          </p:cNvSpPr>
          <p:nvPr/>
        </p:nvSpPr>
        <p:spPr bwMode="auto">
          <a:xfrm>
            <a:off x="2667000" y="27432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5" name="Oval 19"/>
          <p:cNvSpPr>
            <a:spLocks noChangeArrowheads="1"/>
          </p:cNvSpPr>
          <p:nvPr/>
        </p:nvSpPr>
        <p:spPr bwMode="auto">
          <a:xfrm>
            <a:off x="4724400" y="4800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6" name="Oval 20"/>
          <p:cNvSpPr>
            <a:spLocks noChangeArrowheads="1"/>
          </p:cNvSpPr>
          <p:nvPr/>
        </p:nvSpPr>
        <p:spPr bwMode="auto">
          <a:xfrm>
            <a:off x="4953000" y="3657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7" name="Oval 21"/>
          <p:cNvSpPr>
            <a:spLocks noChangeArrowheads="1"/>
          </p:cNvSpPr>
          <p:nvPr/>
        </p:nvSpPr>
        <p:spPr bwMode="auto">
          <a:xfrm>
            <a:off x="2286000" y="57150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8" name="Oval 22"/>
          <p:cNvSpPr>
            <a:spLocks noChangeArrowheads="1"/>
          </p:cNvSpPr>
          <p:nvPr/>
        </p:nvSpPr>
        <p:spPr bwMode="auto">
          <a:xfrm>
            <a:off x="4114800" y="2514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79" name="Oval 23"/>
          <p:cNvSpPr>
            <a:spLocks noChangeArrowheads="1"/>
          </p:cNvSpPr>
          <p:nvPr/>
        </p:nvSpPr>
        <p:spPr bwMode="auto">
          <a:xfrm>
            <a:off x="5410200" y="4572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80" name="Line 24"/>
          <p:cNvSpPr>
            <a:spLocks noChangeShapeType="1"/>
          </p:cNvSpPr>
          <p:nvPr/>
        </p:nvSpPr>
        <p:spPr bwMode="auto">
          <a:xfrm>
            <a:off x="1371600" y="2743200"/>
            <a:ext cx="3581400" cy="3581400"/>
          </a:xfrm>
          <a:prstGeom prst="line">
            <a:avLst/>
          </a:prstGeom>
          <a:noFill/>
          <a:ln w="38100">
            <a:solidFill>
              <a:schemeClr val="tx1"/>
            </a:solidFill>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81" name="Oval 25"/>
          <p:cNvSpPr>
            <a:spLocks noChangeArrowheads="1"/>
          </p:cNvSpPr>
          <p:nvPr/>
        </p:nvSpPr>
        <p:spPr bwMode="auto">
          <a:xfrm>
            <a:off x="2971800" y="2133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82" name="Oval 26"/>
          <p:cNvSpPr>
            <a:spLocks noChangeArrowheads="1"/>
          </p:cNvSpPr>
          <p:nvPr/>
        </p:nvSpPr>
        <p:spPr bwMode="auto">
          <a:xfrm>
            <a:off x="3124200" y="61722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83" name="Text Box 27"/>
          <p:cNvSpPr txBox="1">
            <a:spLocks noChangeArrowheads="1"/>
          </p:cNvSpPr>
          <p:nvPr/>
        </p:nvSpPr>
        <p:spPr bwMode="auto">
          <a:xfrm>
            <a:off x="5699124" y="5297488"/>
            <a:ext cx="3140075" cy="830997"/>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pPr>
            <a:r>
              <a:rPr lang="en-US" sz="2400" dirty="0">
                <a:solidFill>
                  <a:srgbClr val="000000"/>
                </a:solidFill>
                <a:cs typeface="Arial" pitchFamily="34" charset="0"/>
              </a:rPr>
              <a:t>Which </a:t>
            </a:r>
            <a:r>
              <a:rPr lang="en-US" sz="2400" dirty="0" smtClean="0">
                <a:solidFill>
                  <a:srgbClr val="000000"/>
                </a:solidFill>
                <a:cs typeface="Arial" pitchFamily="34" charset="0"/>
              </a:rPr>
              <a:t>line</a:t>
            </a:r>
            <a:r>
              <a:rPr lang="en-US" sz="2400" dirty="0">
                <a:solidFill>
                  <a:srgbClr val="000000"/>
                </a:solidFill>
                <a:cs typeface="Arial" pitchFamily="34" charset="0"/>
              </a:rPr>
              <a:t/>
            </a:r>
            <a:br>
              <a:rPr lang="en-US" sz="2400" dirty="0">
                <a:solidFill>
                  <a:srgbClr val="000000"/>
                </a:solidFill>
                <a:cs typeface="Arial" pitchFamily="34" charset="0"/>
              </a:rPr>
            </a:br>
            <a:r>
              <a:rPr lang="en-US" sz="2400" dirty="0">
                <a:solidFill>
                  <a:srgbClr val="000000"/>
                </a:solidFill>
                <a:cs typeface="Arial" pitchFamily="34" charset="0"/>
              </a:rPr>
              <a:t>is best?</a:t>
            </a:r>
          </a:p>
        </p:txBody>
      </p:sp>
      <p:sp>
        <p:nvSpPr>
          <p:cNvPr id="966684" name="Line 28"/>
          <p:cNvSpPr>
            <a:spLocks noChangeShapeType="1"/>
          </p:cNvSpPr>
          <p:nvPr/>
        </p:nvSpPr>
        <p:spPr bwMode="auto">
          <a:xfrm>
            <a:off x="1752600" y="2362200"/>
            <a:ext cx="2438400" cy="4038600"/>
          </a:xfrm>
          <a:prstGeom prst="line">
            <a:avLst/>
          </a:prstGeom>
          <a:noFill/>
          <a:ln w="38100">
            <a:solidFill>
              <a:schemeClr val="tx1"/>
            </a:solidFill>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85" name="Line 29"/>
          <p:cNvSpPr>
            <a:spLocks noChangeShapeType="1"/>
          </p:cNvSpPr>
          <p:nvPr/>
        </p:nvSpPr>
        <p:spPr bwMode="auto">
          <a:xfrm>
            <a:off x="2286000" y="1981200"/>
            <a:ext cx="1447800" cy="4648200"/>
          </a:xfrm>
          <a:prstGeom prst="line">
            <a:avLst/>
          </a:prstGeom>
          <a:noFill/>
          <a:ln w="38100">
            <a:solidFill>
              <a:schemeClr val="tx1"/>
            </a:solidFill>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966686" name="Line 30"/>
          <p:cNvSpPr>
            <a:spLocks noChangeShapeType="1"/>
          </p:cNvSpPr>
          <p:nvPr/>
        </p:nvSpPr>
        <p:spPr bwMode="auto">
          <a:xfrm>
            <a:off x="1066800" y="3276600"/>
            <a:ext cx="4495800" cy="2362200"/>
          </a:xfrm>
          <a:prstGeom prst="line">
            <a:avLst/>
          </a:prstGeom>
          <a:noFill/>
          <a:ln w="38100">
            <a:solidFill>
              <a:schemeClr val="tx1"/>
            </a:solidFill>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28" name="Slide Number Placeholder 27"/>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48</a:t>
            </a:fld>
            <a:endParaRPr lang="en-US">
              <a:solidFill>
                <a:srgbClr val="000000"/>
              </a:solidFill>
              <a:cs typeface="Arial" pitchFamily="34" charset="0"/>
            </a:endParaRPr>
          </a:p>
        </p:txBody>
      </p:sp>
    </p:spTree>
    <p:extLst>
      <p:ext uri="{BB962C8B-B14F-4D97-AF65-F5344CB8AC3E}">
        <p14:creationId xmlns:p14="http://schemas.microsoft.com/office/powerpoint/2010/main" val="420100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6680"/>
                                        </p:tgtEl>
                                        <p:attrNameLst>
                                          <p:attrName>style.visibility</p:attrName>
                                        </p:attrNameLst>
                                      </p:cBhvr>
                                      <p:to>
                                        <p:strVal val="visible"/>
                                      </p:to>
                                    </p:set>
                                  </p:childTnLst>
                                  <p:subTnLst>
                                    <p:set>
                                      <p:cBhvr override="childStyle">
                                        <p:cTn dur="1" fill="hold" display="0" masterRel="nextClick" afterEffect="1"/>
                                        <p:tgtEl>
                                          <p:spTgt spid="96668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6684"/>
                                        </p:tgtEl>
                                        <p:attrNameLst>
                                          <p:attrName>style.visibility</p:attrName>
                                        </p:attrNameLst>
                                      </p:cBhvr>
                                      <p:to>
                                        <p:strVal val="visible"/>
                                      </p:to>
                                    </p:set>
                                  </p:childTnLst>
                                  <p:subTnLst>
                                    <p:set>
                                      <p:cBhvr override="childStyle">
                                        <p:cTn dur="1" fill="hold" display="0" masterRel="nextClick" afterEffect="1"/>
                                        <p:tgtEl>
                                          <p:spTgt spid="96668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6685"/>
                                        </p:tgtEl>
                                        <p:attrNameLst>
                                          <p:attrName>style.visibility</p:attrName>
                                        </p:attrNameLst>
                                      </p:cBhvr>
                                      <p:to>
                                        <p:strVal val="visible"/>
                                      </p:to>
                                    </p:set>
                                  </p:childTnLst>
                                  <p:subTnLst>
                                    <p:set>
                                      <p:cBhvr override="childStyle">
                                        <p:cTn dur="1" fill="hold" display="0" masterRel="nextClick" afterEffect="1"/>
                                        <p:tgtEl>
                                          <p:spTgt spid="96668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66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66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80" grpId="0" animBg="1"/>
      <p:bldP spid="966683" grpId="0"/>
      <p:bldP spid="966684" grpId="0" animBg="1"/>
      <p:bldP spid="966685" grpId="0" animBg="1"/>
      <p:bldP spid="96668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228600"/>
            <a:ext cx="7772400" cy="1143000"/>
          </a:xfrm>
        </p:spPr>
        <p:txBody>
          <a:bodyPr/>
          <a:lstStyle/>
          <a:p>
            <a:r>
              <a:rPr lang="en-US" sz="4000" dirty="0" smtClean="0">
                <a:latin typeface="Arial" pitchFamily="34" charset="0"/>
              </a:rPr>
              <a:t>Support Vector Machines (SVMs)</a:t>
            </a:r>
          </a:p>
        </p:txBody>
      </p:sp>
      <p:sp>
        <p:nvSpPr>
          <p:cNvPr id="445443" name="Rectangle 3"/>
          <p:cNvSpPr>
            <a:spLocks noGrp="1" noChangeArrowheads="1"/>
          </p:cNvSpPr>
          <p:nvPr>
            <p:ph type="body" idx="1"/>
          </p:nvPr>
        </p:nvSpPr>
        <p:spPr>
          <a:xfrm>
            <a:off x="5257800" y="1905000"/>
            <a:ext cx="3962400" cy="4114800"/>
          </a:xfrm>
        </p:spPr>
        <p:txBody>
          <a:bodyPr/>
          <a:lstStyle/>
          <a:p>
            <a:r>
              <a:rPr lang="en-US" sz="2800" dirty="0" smtClean="0">
                <a:latin typeface="Arial" pitchFamily="34" charset="0"/>
              </a:rPr>
              <a:t>Discriminative classifier based on </a:t>
            </a:r>
            <a:r>
              <a:rPr lang="en-US" sz="2800" i="1" dirty="0" smtClean="0">
                <a:latin typeface="Arial" pitchFamily="34" charset="0"/>
              </a:rPr>
              <a:t>optimal separating line (for 2d case)</a:t>
            </a:r>
          </a:p>
          <a:p>
            <a:endParaRPr lang="en-US" sz="2800" dirty="0" smtClean="0">
              <a:latin typeface="Arial" pitchFamily="34" charset="0"/>
            </a:endParaRPr>
          </a:p>
          <a:p>
            <a:r>
              <a:rPr lang="en-US" sz="2800" dirty="0" smtClean="0">
                <a:latin typeface="Arial" pitchFamily="34" charset="0"/>
              </a:rPr>
              <a:t>Maximize the </a:t>
            </a:r>
            <a:r>
              <a:rPr lang="en-US" sz="2800" i="1" dirty="0" smtClean="0">
                <a:solidFill>
                  <a:srgbClr val="00B050"/>
                </a:solidFill>
                <a:latin typeface="Arial" pitchFamily="34" charset="0"/>
              </a:rPr>
              <a:t>margin</a:t>
            </a:r>
            <a:r>
              <a:rPr lang="en-US" sz="2800" i="1" dirty="0" smtClean="0">
                <a:latin typeface="Arial" pitchFamily="34" charset="0"/>
              </a:rPr>
              <a:t> </a:t>
            </a:r>
            <a:r>
              <a:rPr lang="en-US" sz="2800" dirty="0" smtClean="0">
                <a:latin typeface="Arial" pitchFamily="34" charset="0"/>
              </a:rPr>
              <a:t>between the positive and negative training examples</a:t>
            </a:r>
          </a:p>
        </p:txBody>
      </p:sp>
      <p:sp>
        <p:nvSpPr>
          <p:cNvPr id="5" name="Oval 8"/>
          <p:cNvSpPr>
            <a:spLocks noChangeArrowheads="1"/>
          </p:cNvSpPr>
          <p:nvPr/>
        </p:nvSpPr>
        <p:spPr bwMode="auto">
          <a:xfrm>
            <a:off x="381000" y="35814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6" name="Oval 9"/>
          <p:cNvSpPr>
            <a:spLocks noChangeArrowheads="1"/>
          </p:cNvSpPr>
          <p:nvPr/>
        </p:nvSpPr>
        <p:spPr bwMode="auto">
          <a:xfrm>
            <a:off x="1066800" y="36576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7" name="Oval 10"/>
          <p:cNvSpPr>
            <a:spLocks noChangeArrowheads="1"/>
          </p:cNvSpPr>
          <p:nvPr/>
        </p:nvSpPr>
        <p:spPr bwMode="auto">
          <a:xfrm>
            <a:off x="1066800" y="43434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8" name="Oval 11"/>
          <p:cNvSpPr>
            <a:spLocks noChangeArrowheads="1"/>
          </p:cNvSpPr>
          <p:nvPr/>
        </p:nvSpPr>
        <p:spPr bwMode="auto">
          <a:xfrm>
            <a:off x="304800" y="38862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9" name="Oval 12"/>
          <p:cNvSpPr>
            <a:spLocks noChangeArrowheads="1"/>
          </p:cNvSpPr>
          <p:nvPr/>
        </p:nvSpPr>
        <p:spPr bwMode="auto">
          <a:xfrm>
            <a:off x="1828800" y="37338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0" name="Oval 13"/>
          <p:cNvSpPr>
            <a:spLocks noChangeArrowheads="1"/>
          </p:cNvSpPr>
          <p:nvPr/>
        </p:nvSpPr>
        <p:spPr bwMode="auto">
          <a:xfrm>
            <a:off x="2438400" y="45720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1" name="Oval 14"/>
          <p:cNvSpPr>
            <a:spLocks noChangeArrowheads="1"/>
          </p:cNvSpPr>
          <p:nvPr/>
        </p:nvSpPr>
        <p:spPr bwMode="auto">
          <a:xfrm>
            <a:off x="2667000" y="2667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2" name="Oval 15"/>
          <p:cNvSpPr>
            <a:spLocks noChangeArrowheads="1"/>
          </p:cNvSpPr>
          <p:nvPr/>
        </p:nvSpPr>
        <p:spPr bwMode="auto">
          <a:xfrm>
            <a:off x="3429000" y="29718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3" name="Oval 16"/>
          <p:cNvSpPr>
            <a:spLocks noChangeArrowheads="1"/>
          </p:cNvSpPr>
          <p:nvPr/>
        </p:nvSpPr>
        <p:spPr bwMode="auto">
          <a:xfrm>
            <a:off x="3657600" y="3657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4" name="Oval 17"/>
          <p:cNvSpPr>
            <a:spLocks noChangeArrowheads="1"/>
          </p:cNvSpPr>
          <p:nvPr/>
        </p:nvSpPr>
        <p:spPr bwMode="auto">
          <a:xfrm>
            <a:off x="2971800" y="3657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5" name="Oval 18"/>
          <p:cNvSpPr>
            <a:spLocks noChangeArrowheads="1"/>
          </p:cNvSpPr>
          <p:nvPr/>
        </p:nvSpPr>
        <p:spPr bwMode="auto">
          <a:xfrm>
            <a:off x="2209800" y="23622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6" name="Oval 19"/>
          <p:cNvSpPr>
            <a:spLocks noChangeArrowheads="1"/>
          </p:cNvSpPr>
          <p:nvPr/>
        </p:nvSpPr>
        <p:spPr bwMode="auto">
          <a:xfrm>
            <a:off x="4267200" y="4419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7" name="Oval 20"/>
          <p:cNvSpPr>
            <a:spLocks noChangeArrowheads="1"/>
          </p:cNvSpPr>
          <p:nvPr/>
        </p:nvSpPr>
        <p:spPr bwMode="auto">
          <a:xfrm>
            <a:off x="4495800" y="3276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8" name="Oval 21"/>
          <p:cNvSpPr>
            <a:spLocks noChangeArrowheads="1"/>
          </p:cNvSpPr>
          <p:nvPr/>
        </p:nvSpPr>
        <p:spPr bwMode="auto">
          <a:xfrm>
            <a:off x="1828800" y="53340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19" name="Oval 22"/>
          <p:cNvSpPr>
            <a:spLocks noChangeArrowheads="1"/>
          </p:cNvSpPr>
          <p:nvPr/>
        </p:nvSpPr>
        <p:spPr bwMode="auto">
          <a:xfrm>
            <a:off x="3657600" y="2133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20" name="Oval 23"/>
          <p:cNvSpPr>
            <a:spLocks noChangeArrowheads="1"/>
          </p:cNvSpPr>
          <p:nvPr/>
        </p:nvSpPr>
        <p:spPr bwMode="auto">
          <a:xfrm>
            <a:off x="4953000" y="41910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22" name="Oval 25"/>
          <p:cNvSpPr>
            <a:spLocks noChangeArrowheads="1"/>
          </p:cNvSpPr>
          <p:nvPr/>
        </p:nvSpPr>
        <p:spPr bwMode="auto">
          <a:xfrm>
            <a:off x="2514600" y="1752600"/>
            <a:ext cx="152400" cy="152400"/>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23" name="Oval 26"/>
          <p:cNvSpPr>
            <a:spLocks noChangeArrowheads="1"/>
          </p:cNvSpPr>
          <p:nvPr/>
        </p:nvSpPr>
        <p:spPr bwMode="auto">
          <a:xfrm>
            <a:off x="2667000" y="5791200"/>
            <a:ext cx="152400" cy="152400"/>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26" name="Line 30"/>
          <p:cNvSpPr>
            <a:spLocks noChangeShapeType="1"/>
          </p:cNvSpPr>
          <p:nvPr/>
        </p:nvSpPr>
        <p:spPr bwMode="auto">
          <a:xfrm>
            <a:off x="457200" y="2209800"/>
            <a:ext cx="3581400" cy="4038600"/>
          </a:xfrm>
          <a:prstGeom prst="line">
            <a:avLst/>
          </a:prstGeom>
          <a:noFill/>
          <a:ln w="38100">
            <a:solidFill>
              <a:schemeClr val="tx1"/>
            </a:solidFill>
            <a:prstDash val="dash"/>
            <a:round/>
            <a:headEnd/>
            <a:tailEnd/>
          </a:ln>
          <a:effectLst/>
        </p:spPr>
        <p:txBody>
          <a:bodyP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grpSp>
        <p:nvGrpSpPr>
          <p:cNvPr id="29" name="Group 28"/>
          <p:cNvGrpSpPr/>
          <p:nvPr/>
        </p:nvGrpSpPr>
        <p:grpSpPr>
          <a:xfrm>
            <a:off x="838200" y="1600200"/>
            <a:ext cx="3962400" cy="4343400"/>
            <a:chOff x="4724400" y="1600200"/>
            <a:chExt cx="3962400" cy="4343400"/>
          </a:xfrm>
        </p:grpSpPr>
        <p:sp>
          <p:nvSpPr>
            <p:cNvPr id="27" name="Line 30"/>
            <p:cNvSpPr>
              <a:spLocks noChangeShapeType="1"/>
            </p:cNvSpPr>
            <p:nvPr/>
          </p:nvSpPr>
          <p:spPr bwMode="auto">
            <a:xfrm>
              <a:off x="5029200" y="1600200"/>
              <a:ext cx="3657600" cy="3962400"/>
            </a:xfrm>
            <a:prstGeom prst="line">
              <a:avLst/>
            </a:prstGeom>
            <a:noFill/>
            <a:ln w="38100">
              <a:solidFill>
                <a:schemeClr val="tx1"/>
              </a:solidFill>
              <a:prstDash val="dash"/>
              <a:round/>
              <a:headEnd/>
              <a:tailEnd/>
            </a:ln>
            <a:effectLst/>
          </p:spPr>
          <p:txBody>
            <a:bodyP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sp>
          <p:nvSpPr>
            <p:cNvPr id="28" name="Line 30"/>
            <p:cNvSpPr>
              <a:spLocks noChangeShapeType="1"/>
            </p:cNvSpPr>
            <p:nvPr/>
          </p:nvSpPr>
          <p:spPr bwMode="auto">
            <a:xfrm>
              <a:off x="4724400" y="1981200"/>
              <a:ext cx="3657600" cy="3962400"/>
            </a:xfrm>
            <a:prstGeom prst="line">
              <a:avLst/>
            </a:prstGeom>
            <a:noFill/>
            <a:ln w="38100">
              <a:solidFill>
                <a:schemeClr val="tx1"/>
              </a:solidFill>
              <a:prstDash val="solid"/>
              <a:round/>
              <a:headEnd/>
              <a:tailEnd/>
            </a:ln>
            <a:effectLst/>
          </p:spPr>
          <p:txBody>
            <a:bodyPr/>
            <a:lstStyle/>
            <a:p>
              <a:pPr eaLnBrk="0" fontAlgn="base" hangingPunct="0">
                <a:spcBef>
                  <a:spcPct val="0"/>
                </a:spcBef>
                <a:spcAft>
                  <a:spcPct val="0"/>
                </a:spcAft>
              </a:pPr>
              <a:endParaRPr lang="en-US" sz="2400">
                <a:solidFill>
                  <a:srgbClr val="000000"/>
                </a:solidFill>
                <a:latin typeface="Arial" pitchFamily="34" charset="0"/>
                <a:cs typeface="Arial" pitchFamily="34" charset="0"/>
              </a:endParaRPr>
            </a:p>
          </p:txBody>
        </p:sp>
      </p:grpSp>
      <p:cxnSp>
        <p:nvCxnSpPr>
          <p:cNvPr id="31" name="Straight Arrow Connector 30"/>
          <p:cNvCxnSpPr/>
          <p:nvPr/>
        </p:nvCxnSpPr>
        <p:spPr bwMode="auto">
          <a:xfrm flipV="1">
            <a:off x="1295400" y="2514600"/>
            <a:ext cx="685800" cy="609600"/>
          </a:xfrm>
          <a:prstGeom prst="straightConnector1">
            <a:avLst/>
          </a:prstGeom>
          <a:solidFill>
            <a:schemeClr val="accent1"/>
          </a:solidFill>
          <a:ln w="38100" cap="flat" cmpd="sng" algn="ctr">
            <a:solidFill>
              <a:srgbClr val="00B050"/>
            </a:solidFill>
            <a:prstDash val="solid"/>
            <a:round/>
            <a:headEnd type="arrow"/>
            <a:tailEnd type="arrow"/>
          </a:ln>
          <a:effectLst/>
        </p:spPr>
      </p:cxnSp>
      <p:sp>
        <p:nvSpPr>
          <p:cNvPr id="30" name="Slide Number Placeholder 29"/>
          <p:cNvSpPr>
            <a:spLocks noGrp="1"/>
          </p:cNvSpPr>
          <p:nvPr>
            <p:ph type="sldNum" sz="quarter" idx="12"/>
          </p:nvPr>
        </p:nvSpPr>
        <p:spPr/>
        <p:txBody>
          <a:bodyPr/>
          <a:lstStyle/>
          <a:p>
            <a:pPr fontAlgn="base">
              <a:spcBef>
                <a:spcPct val="0"/>
              </a:spcBef>
              <a:spcAft>
                <a:spcPct val="0"/>
              </a:spcAft>
              <a:defRPr/>
            </a:pPr>
            <a:fld id="{5B527DA4-6E60-4521-9C0F-FDDAD653A4B8}" type="slidenum">
              <a:rPr lang="en-US" smtClean="0">
                <a:solidFill>
                  <a:srgbClr val="000000"/>
                </a:solidFill>
              </a:rPr>
              <a:pPr fontAlgn="base">
                <a:spcBef>
                  <a:spcPct val="0"/>
                </a:spcBef>
                <a:spcAft>
                  <a:spcPct val="0"/>
                </a:spcAft>
                <a:defRPr/>
              </a:pPr>
              <a:t>49</a:t>
            </a:fld>
            <a:endParaRPr lang="en-US">
              <a:solidFill>
                <a:srgbClr val="000000"/>
              </a:solidFill>
            </a:endParaRPr>
          </a:p>
        </p:txBody>
      </p:sp>
    </p:spTree>
    <p:extLst>
      <p:ext uri="{BB962C8B-B14F-4D97-AF65-F5344CB8AC3E}">
        <p14:creationId xmlns:p14="http://schemas.microsoft.com/office/powerpoint/2010/main" val="352181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544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7" name="Rectangle 2"/>
          <p:cNvSpPr txBox="1">
            <a:spLocks noChangeArrowheads="1"/>
          </p:cNvSpPr>
          <p:nvPr/>
        </p:nvSpPr>
        <p:spPr bwMode="auto">
          <a:xfrm>
            <a:off x="457199" y="551148"/>
            <a:ext cx="8328025"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200" b="1">
                <a:solidFill>
                  <a:schemeClr val="bg1"/>
                </a:solidFill>
                <a:latin typeface="Trebuchet MS" pitchFamily="34" charset="0"/>
              </a:defRPr>
            </a:lvl6pPr>
            <a:lvl7pPr marL="914400" algn="l" rtl="0" eaLnBrk="0" fontAlgn="base" hangingPunct="0">
              <a:spcBef>
                <a:spcPct val="0"/>
              </a:spcBef>
              <a:spcAft>
                <a:spcPct val="0"/>
              </a:spcAft>
              <a:defRPr kumimoji="1" sz="3200" b="1">
                <a:solidFill>
                  <a:schemeClr val="bg1"/>
                </a:solidFill>
                <a:latin typeface="Trebuchet MS" pitchFamily="34" charset="0"/>
              </a:defRPr>
            </a:lvl7pPr>
            <a:lvl8pPr marL="1371600" algn="l" rtl="0" eaLnBrk="0" fontAlgn="base" hangingPunct="0">
              <a:spcBef>
                <a:spcPct val="0"/>
              </a:spcBef>
              <a:spcAft>
                <a:spcPct val="0"/>
              </a:spcAft>
              <a:defRPr kumimoji="1" sz="3200" b="1">
                <a:solidFill>
                  <a:schemeClr val="bg1"/>
                </a:solidFill>
                <a:latin typeface="Trebuchet MS" pitchFamily="34" charset="0"/>
              </a:defRPr>
            </a:lvl8pPr>
            <a:lvl9pPr marL="1828800" algn="l" rtl="0" eaLnBrk="0" fontAlgn="base" hangingPunct="0">
              <a:spcBef>
                <a:spcPct val="0"/>
              </a:spcBef>
              <a:spcAft>
                <a:spcPct val="0"/>
              </a:spcAft>
              <a:defRPr kumimoji="1" sz="3200" b="1">
                <a:solidFill>
                  <a:schemeClr val="bg1"/>
                </a:solidFill>
                <a:latin typeface="Trebuchet MS" pitchFamily="34" charset="0"/>
              </a:defRPr>
            </a:lvl9pPr>
          </a:lstStyle>
          <a:p>
            <a:r>
              <a:rPr lang="en-US" sz="2800" kern="0" dirty="0" smtClean="0">
                <a:solidFill>
                  <a:prstClr val="black"/>
                </a:solidFill>
                <a:latin typeface="Arial" pitchFamily="34" charset="0"/>
                <a:cs typeface="Arial" pitchFamily="34" charset="0"/>
              </a:rPr>
              <a:t>Window-based models</a:t>
            </a:r>
            <a:br>
              <a:rPr lang="en-US" sz="2800" kern="0" dirty="0" smtClean="0">
                <a:solidFill>
                  <a:prstClr val="black"/>
                </a:solidFill>
                <a:latin typeface="Arial" pitchFamily="34" charset="0"/>
                <a:cs typeface="Arial" pitchFamily="34" charset="0"/>
              </a:rPr>
            </a:br>
            <a:r>
              <a:rPr lang="en-US" sz="2800" kern="0" dirty="0" smtClean="0">
                <a:solidFill>
                  <a:prstClr val="black"/>
                </a:solidFill>
                <a:latin typeface="Arial" pitchFamily="34" charset="0"/>
                <a:cs typeface="Arial" pitchFamily="34" charset="0"/>
              </a:rPr>
              <a:t>Building an object model</a:t>
            </a:r>
          </a:p>
        </p:txBody>
      </p:sp>
      <p:sp>
        <p:nvSpPr>
          <p:cNvPr id="1161" name="Rectangle 3"/>
          <p:cNvSpPr txBox="1">
            <a:spLocks noChangeArrowheads="1"/>
          </p:cNvSpPr>
          <p:nvPr/>
        </p:nvSpPr>
        <p:spPr bwMode="auto">
          <a:xfrm>
            <a:off x="457200" y="1219200"/>
            <a:ext cx="8686800" cy="4910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sz="2400" b="1" i="0" u="none" strike="noStrike" kern="0" cap="none" spc="0" normalizeH="0" baseline="0" noProof="0" dirty="0" smtClean="0">
                <a:ln>
                  <a:noFill/>
                </a:ln>
                <a:solidFill>
                  <a:srgbClr val="000000"/>
                </a:solidFill>
                <a:effectLst/>
                <a:uLnTx/>
                <a:uFillTx/>
                <a:latin typeface="Trebuchet MS"/>
                <a:ea typeface="+mn-ea"/>
                <a:cs typeface="+mn-cs"/>
              </a:rPr>
              <a:t>Consider edges, contours, and (oriented) intensity gradients</a:t>
            </a: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endParaRPr kumimoji="1" lang="en-US" sz="2400" b="1" i="0" u="none" strike="noStrike" kern="0" cap="none" spc="0" normalizeH="0" baseline="0" noProof="0" dirty="0" smtClean="0">
              <a:ln>
                <a:noFill/>
              </a:ln>
              <a:solidFill>
                <a:srgbClr val="000000"/>
              </a:solidFill>
              <a:effectLst/>
              <a:uLnTx/>
              <a:uFillTx/>
              <a:latin typeface="Trebuchet MS"/>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endParaRPr kumimoji="1" lang="en-US" sz="2400" b="1" i="0" u="none" strike="noStrike" kern="0" cap="none" spc="0" normalizeH="0" baseline="0" noProof="0" dirty="0" smtClean="0">
              <a:ln>
                <a:noFill/>
              </a:ln>
              <a:solidFill>
                <a:srgbClr val="000000"/>
              </a:solidFill>
              <a:effectLst/>
              <a:uLnTx/>
              <a:uFillTx/>
              <a:latin typeface="Trebuchet MS"/>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endParaRPr kumimoji="1" lang="en-US" sz="2400" b="1" i="0" u="none" strike="noStrike" kern="0" cap="none" spc="0" normalizeH="0" baseline="0" noProof="0" dirty="0" smtClean="0">
              <a:ln>
                <a:noFill/>
              </a:ln>
              <a:solidFill>
                <a:srgbClr val="000000"/>
              </a:solidFill>
              <a:effectLst/>
              <a:uLnTx/>
              <a:uFillTx/>
              <a:latin typeface="Trebuchet MS"/>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endParaRPr kumimoji="1" lang="en-US" sz="2400" b="1" i="0" u="none" strike="noStrike" kern="0" cap="none" spc="0" normalizeH="0" baseline="0" noProof="0" dirty="0" smtClean="0">
              <a:ln>
                <a:noFill/>
              </a:ln>
              <a:solidFill>
                <a:srgbClr val="000000"/>
              </a:solidFill>
              <a:effectLst/>
              <a:uLnTx/>
              <a:uFillTx/>
              <a:latin typeface="Trebuchet MS"/>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endParaRPr kumimoji="1" lang="en-US" sz="2400" b="1" i="0" u="none" strike="noStrike" kern="0" cap="none" spc="0" normalizeH="0" baseline="0" noProof="0" dirty="0" smtClean="0">
              <a:ln>
                <a:noFill/>
              </a:ln>
              <a:solidFill>
                <a:srgbClr val="000000"/>
              </a:solidFill>
              <a:effectLst/>
              <a:uLnTx/>
              <a:uFillTx/>
              <a:latin typeface="Trebuchet MS"/>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endParaRPr kumimoji="1" lang="en-US" sz="1600" b="1" i="0" u="none" strike="noStrike" kern="0" cap="none" spc="0" normalizeH="0" baseline="0" noProof="0" dirty="0" smtClean="0">
              <a:ln>
                <a:noFill/>
              </a:ln>
              <a:solidFill>
                <a:srgbClr val="000000"/>
              </a:solidFill>
              <a:effectLst/>
              <a:uLnTx/>
              <a:uFillTx/>
              <a:latin typeface="Trebuchet MS"/>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sz="2400" b="1" i="0" u="none" strike="noStrike" kern="0" cap="none" spc="0" normalizeH="0" baseline="0" noProof="0" dirty="0" smtClean="0">
                <a:ln>
                  <a:noFill/>
                </a:ln>
                <a:solidFill>
                  <a:srgbClr val="000000"/>
                </a:solidFill>
                <a:effectLst/>
                <a:uLnTx/>
                <a:uFillTx/>
                <a:latin typeface="Trebuchet MS"/>
                <a:ea typeface="+mn-ea"/>
                <a:cs typeface="+mn-cs"/>
              </a:rPr>
              <a:t>Summarize local distribution of gradients with histogram</a:t>
            </a:r>
          </a:p>
          <a:p>
            <a:pPr marL="742950" marR="0" lvl="1" indent="-285750" algn="l" defTabSz="914400" rtl="0" eaLnBrk="0" fontAlgn="base" latinLnBrk="0" hangingPunct="0">
              <a:lnSpc>
                <a:spcPct val="100000"/>
              </a:lnSpc>
              <a:spcBef>
                <a:spcPct val="20000"/>
              </a:spcBef>
              <a:spcAft>
                <a:spcPct val="0"/>
              </a:spcAft>
              <a:buClr>
                <a:srgbClr val="000099"/>
              </a:buClr>
              <a:buSzPct val="50000"/>
              <a:buFont typeface="Wingdings" pitchFamily="2" charset="2"/>
              <a:buChar char="Ø"/>
              <a:tabLst/>
              <a:defRPr/>
            </a:pPr>
            <a:r>
              <a:rPr kumimoji="1" lang="en-US" sz="2000" b="1" i="0" u="none" strike="noStrike" kern="0" cap="none" spc="0" normalizeH="0" baseline="0" noProof="0" dirty="0" smtClean="0">
                <a:ln>
                  <a:noFill/>
                </a:ln>
                <a:solidFill>
                  <a:srgbClr val="000000"/>
                </a:solidFill>
                <a:effectLst/>
                <a:uLnTx/>
                <a:uFillTx/>
                <a:latin typeface="Trebuchet MS"/>
              </a:rPr>
              <a:t>Locally </a:t>
            </a:r>
            <a:r>
              <a:rPr kumimoji="1" lang="en-US" sz="2000" b="1" i="0" u="none" strike="noStrike" kern="0" cap="none" spc="0" normalizeH="0" baseline="0" noProof="0" dirty="0" err="1" smtClean="0">
                <a:ln>
                  <a:noFill/>
                </a:ln>
                <a:solidFill>
                  <a:srgbClr val="000000"/>
                </a:solidFill>
                <a:effectLst/>
                <a:uLnTx/>
                <a:uFillTx/>
                <a:latin typeface="Trebuchet MS"/>
              </a:rPr>
              <a:t>orderless</a:t>
            </a:r>
            <a:r>
              <a:rPr kumimoji="1" lang="en-US" sz="2000" b="1" i="0" u="none" strike="noStrike" kern="0" cap="none" spc="0" normalizeH="0" baseline="0" noProof="0" dirty="0" smtClean="0">
                <a:ln>
                  <a:noFill/>
                </a:ln>
                <a:solidFill>
                  <a:srgbClr val="000000"/>
                </a:solidFill>
                <a:effectLst/>
                <a:uLnTx/>
                <a:uFillTx/>
                <a:latin typeface="Trebuchet MS"/>
              </a:rPr>
              <a:t>: offers invariance to small shifts and rotations</a:t>
            </a:r>
          </a:p>
          <a:p>
            <a:pPr marL="742950" marR="0" lvl="1" indent="-285750" algn="l" defTabSz="914400" rtl="0" eaLnBrk="0" fontAlgn="base" latinLnBrk="0" hangingPunct="0">
              <a:lnSpc>
                <a:spcPct val="100000"/>
              </a:lnSpc>
              <a:spcBef>
                <a:spcPct val="20000"/>
              </a:spcBef>
              <a:spcAft>
                <a:spcPct val="0"/>
              </a:spcAft>
              <a:buClr>
                <a:srgbClr val="000099"/>
              </a:buClr>
              <a:buSzPct val="50000"/>
              <a:buFont typeface="Wingdings" pitchFamily="2" charset="2"/>
              <a:buChar char="Ø"/>
              <a:tabLst/>
              <a:defRPr/>
            </a:pPr>
            <a:r>
              <a:rPr kumimoji="1" lang="en-US" sz="2000" b="1" i="0" u="none" strike="noStrike" kern="0" cap="none" spc="0" normalizeH="0" baseline="0" noProof="0" dirty="0" smtClean="0">
                <a:ln>
                  <a:noFill/>
                </a:ln>
                <a:solidFill>
                  <a:srgbClr val="000000"/>
                </a:solidFill>
                <a:effectLst/>
                <a:uLnTx/>
                <a:uFillTx/>
                <a:latin typeface="Trebuchet MS"/>
              </a:rPr>
              <a:t>Contrast-normalization: try to correct for variable illumination</a:t>
            </a:r>
          </a:p>
        </p:txBody>
      </p:sp>
      <p:grpSp>
        <p:nvGrpSpPr>
          <p:cNvPr id="2" name="Group 11"/>
          <p:cNvGrpSpPr>
            <a:grpSpLocks/>
          </p:cNvGrpSpPr>
          <p:nvPr/>
        </p:nvGrpSpPr>
        <p:grpSpPr bwMode="auto">
          <a:xfrm>
            <a:off x="665163" y="2097088"/>
            <a:ext cx="8353425" cy="1169987"/>
            <a:chOff x="258" y="3024"/>
            <a:chExt cx="5262" cy="737"/>
          </a:xfrm>
        </p:grpSpPr>
        <p:pic>
          <p:nvPicPr>
            <p:cNvPr id="1163" name="Picture 12" descr="pandahead1"/>
            <p:cNvPicPr>
              <a:picLocks noChangeAspect="1" noChangeArrowheads="1"/>
            </p:cNvPicPr>
            <p:nvPr/>
          </p:nvPicPr>
          <p:blipFill>
            <a:blip r:embed="rId3"/>
            <a:srcRect/>
            <a:stretch>
              <a:fillRect/>
            </a:stretch>
          </p:blipFill>
          <p:spPr bwMode="auto">
            <a:xfrm>
              <a:off x="3080" y="3024"/>
              <a:ext cx="803" cy="733"/>
            </a:xfrm>
            <a:prstGeom prst="rect">
              <a:avLst/>
            </a:prstGeom>
            <a:noFill/>
            <a:ln w="9525">
              <a:noFill/>
              <a:miter lim="800000"/>
              <a:headEnd/>
              <a:tailEnd/>
            </a:ln>
          </p:spPr>
        </p:pic>
        <p:pic>
          <p:nvPicPr>
            <p:cNvPr id="1164" name="Picture 13" descr="pandahead2"/>
            <p:cNvPicPr>
              <a:picLocks noChangeAspect="1" noChangeArrowheads="1"/>
            </p:cNvPicPr>
            <p:nvPr/>
          </p:nvPicPr>
          <p:blipFill>
            <a:blip r:embed="rId4"/>
            <a:srcRect/>
            <a:stretch>
              <a:fillRect/>
            </a:stretch>
          </p:blipFill>
          <p:spPr bwMode="auto">
            <a:xfrm>
              <a:off x="3925" y="3024"/>
              <a:ext cx="787" cy="737"/>
            </a:xfrm>
            <a:prstGeom prst="rect">
              <a:avLst/>
            </a:prstGeom>
            <a:noFill/>
            <a:ln w="9525">
              <a:noFill/>
              <a:miter lim="800000"/>
              <a:headEnd/>
              <a:tailEnd/>
            </a:ln>
          </p:spPr>
        </p:pic>
        <p:pic>
          <p:nvPicPr>
            <p:cNvPr id="1165" name="Picture 14" descr="pandahead3"/>
            <p:cNvPicPr>
              <a:picLocks noChangeAspect="1" noChangeArrowheads="1"/>
            </p:cNvPicPr>
            <p:nvPr/>
          </p:nvPicPr>
          <p:blipFill>
            <a:blip r:embed="rId5"/>
            <a:srcRect/>
            <a:stretch>
              <a:fillRect/>
            </a:stretch>
          </p:blipFill>
          <p:spPr bwMode="auto">
            <a:xfrm>
              <a:off x="4760" y="3024"/>
              <a:ext cx="760" cy="737"/>
            </a:xfrm>
            <a:prstGeom prst="rect">
              <a:avLst/>
            </a:prstGeom>
            <a:noFill/>
            <a:ln w="9525">
              <a:noFill/>
              <a:miter lim="800000"/>
              <a:headEnd/>
              <a:tailEnd/>
            </a:ln>
          </p:spPr>
        </p:pic>
        <p:pic>
          <p:nvPicPr>
            <p:cNvPr id="1166" name="Picture 15" descr="gray_koalahead"/>
            <p:cNvPicPr>
              <a:picLocks noChangeAspect="1" noChangeArrowheads="1"/>
            </p:cNvPicPr>
            <p:nvPr/>
          </p:nvPicPr>
          <p:blipFill>
            <a:blip r:embed="rId6"/>
            <a:srcRect/>
            <a:stretch>
              <a:fillRect/>
            </a:stretch>
          </p:blipFill>
          <p:spPr bwMode="auto">
            <a:xfrm>
              <a:off x="258" y="3035"/>
              <a:ext cx="846" cy="709"/>
            </a:xfrm>
            <a:prstGeom prst="rect">
              <a:avLst/>
            </a:prstGeom>
            <a:noFill/>
            <a:ln w="9525">
              <a:noFill/>
              <a:miter lim="800000"/>
              <a:headEnd/>
              <a:tailEnd/>
            </a:ln>
          </p:spPr>
        </p:pic>
        <p:pic>
          <p:nvPicPr>
            <p:cNvPr id="1167" name="Picture 16" descr="gray_koalahead2"/>
            <p:cNvPicPr>
              <a:picLocks noChangeAspect="1" noChangeArrowheads="1"/>
            </p:cNvPicPr>
            <p:nvPr/>
          </p:nvPicPr>
          <p:blipFill>
            <a:blip r:embed="rId7"/>
            <a:srcRect/>
            <a:stretch>
              <a:fillRect/>
            </a:stretch>
          </p:blipFill>
          <p:spPr bwMode="auto">
            <a:xfrm>
              <a:off x="1152" y="3024"/>
              <a:ext cx="948" cy="728"/>
            </a:xfrm>
            <a:prstGeom prst="rect">
              <a:avLst/>
            </a:prstGeom>
            <a:noFill/>
            <a:ln w="9525">
              <a:noFill/>
              <a:miter lim="800000"/>
              <a:headEnd/>
              <a:tailEnd/>
            </a:ln>
          </p:spPr>
        </p:pic>
        <p:pic>
          <p:nvPicPr>
            <p:cNvPr id="1168" name="Picture 17" descr="gray_koalahead3"/>
            <p:cNvPicPr>
              <a:picLocks noChangeAspect="1" noChangeArrowheads="1"/>
            </p:cNvPicPr>
            <p:nvPr/>
          </p:nvPicPr>
          <p:blipFill>
            <a:blip r:embed="rId8"/>
            <a:srcRect/>
            <a:stretch>
              <a:fillRect/>
            </a:stretch>
          </p:blipFill>
          <p:spPr bwMode="auto">
            <a:xfrm>
              <a:off x="2160" y="3029"/>
              <a:ext cx="864" cy="715"/>
            </a:xfrm>
            <a:prstGeom prst="rect">
              <a:avLst/>
            </a:prstGeom>
            <a:noFill/>
            <a:ln w="9525">
              <a:noFill/>
              <a:miter lim="800000"/>
              <a:headEnd/>
              <a:tailEnd/>
            </a:ln>
          </p:spPr>
        </p:pic>
      </p:grpSp>
      <p:pic>
        <p:nvPicPr>
          <p:cNvPr id="1169" name="Picture 1135"/>
          <p:cNvPicPr>
            <a:picLocks noChangeAspect="1" noChangeArrowheads="1"/>
          </p:cNvPicPr>
          <p:nvPr/>
        </p:nvPicPr>
        <p:blipFill>
          <a:blip r:embed="rId9"/>
          <a:srcRect l="61517" t="4050" r="2831" b="14311"/>
          <a:stretch>
            <a:fillRect/>
          </a:stretch>
        </p:blipFill>
        <p:spPr bwMode="auto">
          <a:xfrm>
            <a:off x="792163" y="3284538"/>
            <a:ext cx="1150937" cy="900112"/>
          </a:xfrm>
          <a:prstGeom prst="rect">
            <a:avLst/>
          </a:prstGeom>
          <a:noFill/>
          <a:ln w="9525">
            <a:noFill/>
            <a:miter lim="800000"/>
            <a:headEnd/>
            <a:tailEnd/>
          </a:ln>
        </p:spPr>
      </p:pic>
      <p:pic>
        <p:nvPicPr>
          <p:cNvPr id="1170" name="Picture 1136"/>
          <p:cNvPicPr>
            <a:picLocks noChangeAspect="1" noChangeArrowheads="1"/>
          </p:cNvPicPr>
          <p:nvPr/>
        </p:nvPicPr>
        <p:blipFill>
          <a:blip r:embed="rId9"/>
          <a:srcRect l="61517" t="4050" r="2831" b="14311"/>
          <a:stretch>
            <a:fillRect/>
          </a:stretch>
        </p:blipFill>
        <p:spPr bwMode="auto">
          <a:xfrm>
            <a:off x="2232025" y="3284538"/>
            <a:ext cx="1152525" cy="900112"/>
          </a:xfrm>
          <a:prstGeom prst="rect">
            <a:avLst/>
          </a:prstGeom>
          <a:noFill/>
          <a:ln w="9525">
            <a:noFill/>
            <a:miter lim="800000"/>
            <a:headEnd/>
            <a:tailEnd/>
          </a:ln>
        </p:spPr>
      </p:pic>
      <p:pic>
        <p:nvPicPr>
          <p:cNvPr id="1171" name="Picture 1137"/>
          <p:cNvPicPr>
            <a:picLocks noChangeAspect="1" noChangeArrowheads="1"/>
          </p:cNvPicPr>
          <p:nvPr/>
        </p:nvPicPr>
        <p:blipFill>
          <a:blip r:embed="rId9"/>
          <a:srcRect l="61517" t="4050" r="2831" b="14311"/>
          <a:stretch>
            <a:fillRect/>
          </a:stretch>
        </p:blipFill>
        <p:spPr bwMode="auto">
          <a:xfrm>
            <a:off x="3816350" y="3284538"/>
            <a:ext cx="1079500" cy="900112"/>
          </a:xfrm>
          <a:prstGeom prst="rect">
            <a:avLst/>
          </a:prstGeom>
          <a:noFill/>
          <a:ln w="9525">
            <a:noFill/>
            <a:miter lim="800000"/>
            <a:headEnd/>
            <a:tailEnd/>
          </a:ln>
        </p:spPr>
      </p:pic>
      <p:pic>
        <p:nvPicPr>
          <p:cNvPr id="1172" name="Picture 1138"/>
          <p:cNvPicPr>
            <a:picLocks noChangeAspect="1" noChangeArrowheads="1"/>
          </p:cNvPicPr>
          <p:nvPr/>
        </p:nvPicPr>
        <p:blipFill>
          <a:blip r:embed="rId9"/>
          <a:srcRect l="61517" t="4050" r="2831" b="14311"/>
          <a:stretch>
            <a:fillRect/>
          </a:stretch>
        </p:blipFill>
        <p:spPr bwMode="auto">
          <a:xfrm rot="-5400000">
            <a:off x="5274470" y="3266281"/>
            <a:ext cx="900112" cy="936625"/>
          </a:xfrm>
          <a:prstGeom prst="rect">
            <a:avLst/>
          </a:prstGeom>
          <a:noFill/>
          <a:ln w="9525">
            <a:noFill/>
            <a:miter lim="800000"/>
            <a:headEnd/>
            <a:tailEnd/>
          </a:ln>
        </p:spPr>
      </p:pic>
      <p:pic>
        <p:nvPicPr>
          <p:cNvPr id="1173" name="Picture 1139"/>
          <p:cNvPicPr>
            <a:picLocks noChangeAspect="1" noChangeArrowheads="1"/>
          </p:cNvPicPr>
          <p:nvPr/>
        </p:nvPicPr>
        <p:blipFill>
          <a:blip r:embed="rId9"/>
          <a:srcRect l="61517" t="4050" r="2831" b="14311"/>
          <a:stretch>
            <a:fillRect/>
          </a:stretch>
        </p:blipFill>
        <p:spPr bwMode="auto">
          <a:xfrm rot="-5400000">
            <a:off x="6659563" y="3284538"/>
            <a:ext cx="900112" cy="900112"/>
          </a:xfrm>
          <a:prstGeom prst="rect">
            <a:avLst/>
          </a:prstGeom>
          <a:noFill/>
          <a:ln w="9525">
            <a:noFill/>
            <a:miter lim="800000"/>
            <a:headEnd/>
            <a:tailEnd/>
          </a:ln>
        </p:spPr>
      </p:pic>
      <p:pic>
        <p:nvPicPr>
          <p:cNvPr id="1174" name="Picture 1140"/>
          <p:cNvPicPr>
            <a:picLocks noChangeAspect="1" noChangeArrowheads="1"/>
          </p:cNvPicPr>
          <p:nvPr/>
        </p:nvPicPr>
        <p:blipFill>
          <a:blip r:embed="rId9"/>
          <a:srcRect l="61517" t="4050" r="2831" b="14311"/>
          <a:stretch>
            <a:fillRect/>
          </a:stretch>
        </p:blipFill>
        <p:spPr bwMode="auto">
          <a:xfrm rot="-5400000">
            <a:off x="7991476" y="3284537"/>
            <a:ext cx="900112" cy="900113"/>
          </a:xfrm>
          <a:prstGeom prst="rect">
            <a:avLst/>
          </a:prstGeom>
          <a:noFill/>
          <a:ln w="9525">
            <a:noFill/>
            <a:miter lim="800000"/>
            <a:headEnd/>
            <a:tailEnd/>
          </a:ln>
        </p:spPr>
      </p:pic>
      <p:sp>
        <p:nvSpPr>
          <p:cNvPr id="1175" name="Line 1141"/>
          <p:cNvSpPr>
            <a:spLocks noChangeShapeType="1"/>
          </p:cNvSpPr>
          <p:nvPr/>
        </p:nvSpPr>
        <p:spPr bwMode="auto">
          <a:xfrm>
            <a:off x="1368425" y="2097088"/>
            <a:ext cx="0" cy="1150937"/>
          </a:xfrm>
          <a:prstGeom prst="line">
            <a:avLst/>
          </a:prstGeom>
          <a:noFill/>
          <a:ln w="38100" cap="sq">
            <a:solidFill>
              <a:srgbClr val="00FF00"/>
            </a:solidFill>
            <a:round/>
            <a:headEnd type="none" w="sm" len="sm"/>
            <a:tailEnd type="none" w="sm" len="sm"/>
          </a:ln>
        </p:spPr>
        <p:txBody>
          <a:bodyPr wrap="none" lIns="90000" tIns="46800" rIns="90000" bIns="46800">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176" name="Line 1142"/>
          <p:cNvSpPr>
            <a:spLocks noChangeShapeType="1"/>
          </p:cNvSpPr>
          <p:nvPr/>
        </p:nvSpPr>
        <p:spPr bwMode="auto">
          <a:xfrm>
            <a:off x="2843213" y="2097088"/>
            <a:ext cx="0" cy="1150937"/>
          </a:xfrm>
          <a:prstGeom prst="line">
            <a:avLst/>
          </a:prstGeom>
          <a:noFill/>
          <a:ln w="38100" cap="sq">
            <a:solidFill>
              <a:srgbClr val="00FF00"/>
            </a:solidFill>
            <a:round/>
            <a:headEnd type="none" w="sm" len="sm"/>
            <a:tailEnd type="none" w="sm" len="sm"/>
          </a:ln>
        </p:spPr>
        <p:txBody>
          <a:bodyPr wrap="none" lIns="90000" tIns="46800" rIns="90000" bIns="46800">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177" name="Line 1143"/>
          <p:cNvSpPr>
            <a:spLocks noChangeShapeType="1"/>
          </p:cNvSpPr>
          <p:nvPr/>
        </p:nvSpPr>
        <p:spPr bwMode="auto">
          <a:xfrm>
            <a:off x="4319588" y="2097088"/>
            <a:ext cx="0" cy="1150937"/>
          </a:xfrm>
          <a:prstGeom prst="line">
            <a:avLst/>
          </a:prstGeom>
          <a:noFill/>
          <a:ln w="38100" cap="sq">
            <a:solidFill>
              <a:srgbClr val="00FF00"/>
            </a:solidFill>
            <a:round/>
            <a:headEnd type="none" w="sm" len="sm"/>
            <a:tailEnd type="none" w="sm" len="sm"/>
          </a:ln>
        </p:spPr>
        <p:txBody>
          <a:bodyPr wrap="none" lIns="90000" tIns="46800" rIns="90000" bIns="46800">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178" name="Line 1144"/>
          <p:cNvSpPr>
            <a:spLocks noChangeShapeType="1"/>
          </p:cNvSpPr>
          <p:nvPr/>
        </p:nvSpPr>
        <p:spPr bwMode="auto">
          <a:xfrm>
            <a:off x="5724525" y="2060575"/>
            <a:ext cx="0" cy="1150938"/>
          </a:xfrm>
          <a:prstGeom prst="line">
            <a:avLst/>
          </a:prstGeom>
          <a:noFill/>
          <a:ln w="38100" cap="sq">
            <a:solidFill>
              <a:srgbClr val="00FF00"/>
            </a:solidFill>
            <a:round/>
            <a:headEnd type="none" w="sm" len="sm"/>
            <a:tailEnd type="none" w="sm" len="sm"/>
          </a:ln>
        </p:spPr>
        <p:txBody>
          <a:bodyPr wrap="none" lIns="90000" tIns="46800" rIns="90000" bIns="46800">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179" name="Line 1145"/>
          <p:cNvSpPr>
            <a:spLocks noChangeShapeType="1"/>
          </p:cNvSpPr>
          <p:nvPr/>
        </p:nvSpPr>
        <p:spPr bwMode="auto">
          <a:xfrm>
            <a:off x="7127875" y="2097088"/>
            <a:ext cx="0" cy="1150937"/>
          </a:xfrm>
          <a:prstGeom prst="line">
            <a:avLst/>
          </a:prstGeom>
          <a:noFill/>
          <a:ln w="38100" cap="sq">
            <a:solidFill>
              <a:srgbClr val="00FF00"/>
            </a:solidFill>
            <a:round/>
            <a:headEnd type="none" w="sm" len="sm"/>
            <a:tailEnd type="none" w="sm" len="sm"/>
          </a:ln>
        </p:spPr>
        <p:txBody>
          <a:bodyPr wrap="none" lIns="90000" tIns="46800" rIns="90000" bIns="46800">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180" name="Line 1146"/>
          <p:cNvSpPr>
            <a:spLocks noChangeShapeType="1"/>
          </p:cNvSpPr>
          <p:nvPr/>
        </p:nvSpPr>
        <p:spPr bwMode="auto">
          <a:xfrm>
            <a:off x="8424863" y="2098675"/>
            <a:ext cx="0" cy="1150938"/>
          </a:xfrm>
          <a:prstGeom prst="line">
            <a:avLst/>
          </a:prstGeom>
          <a:noFill/>
          <a:ln w="38100" cap="sq">
            <a:solidFill>
              <a:srgbClr val="00FF00"/>
            </a:solidFill>
            <a:round/>
            <a:headEnd type="none" w="sm" len="sm"/>
            <a:tailEnd type="none" w="sm" len="sm"/>
          </a:ln>
        </p:spPr>
        <p:txBody>
          <a:bodyPr wrap="none" lIns="90000" tIns="46800" rIns="90000" bIns="46800">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181" name="Line 1147"/>
          <p:cNvSpPr>
            <a:spLocks noChangeShapeType="1"/>
          </p:cNvSpPr>
          <p:nvPr/>
        </p:nvSpPr>
        <p:spPr bwMode="auto">
          <a:xfrm>
            <a:off x="611188" y="2636838"/>
            <a:ext cx="1404937" cy="0"/>
          </a:xfrm>
          <a:prstGeom prst="line">
            <a:avLst/>
          </a:prstGeom>
          <a:noFill/>
          <a:ln w="38100" cap="sq">
            <a:solidFill>
              <a:srgbClr val="00FF00"/>
            </a:solidFill>
            <a:round/>
            <a:headEnd type="none" w="sm" len="sm"/>
            <a:tailEnd type="none" w="sm" len="sm"/>
          </a:ln>
        </p:spPr>
        <p:txBody>
          <a:bodyPr wrap="none" lIns="90000" tIns="46800" rIns="90000" bIns="46800">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182" name="Line 1148"/>
          <p:cNvSpPr>
            <a:spLocks noChangeShapeType="1"/>
          </p:cNvSpPr>
          <p:nvPr/>
        </p:nvSpPr>
        <p:spPr bwMode="auto">
          <a:xfrm>
            <a:off x="2122488" y="2636838"/>
            <a:ext cx="1404937" cy="0"/>
          </a:xfrm>
          <a:prstGeom prst="line">
            <a:avLst/>
          </a:prstGeom>
          <a:noFill/>
          <a:ln w="38100" cap="sq">
            <a:solidFill>
              <a:srgbClr val="00FF00"/>
            </a:solidFill>
            <a:round/>
            <a:headEnd type="none" w="sm" len="sm"/>
            <a:tailEnd type="none" w="sm" len="sm"/>
          </a:ln>
        </p:spPr>
        <p:txBody>
          <a:bodyPr wrap="none" lIns="90000" tIns="46800" rIns="90000" bIns="46800">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183" name="Line 1149"/>
          <p:cNvSpPr>
            <a:spLocks noChangeShapeType="1"/>
          </p:cNvSpPr>
          <p:nvPr/>
        </p:nvSpPr>
        <p:spPr bwMode="auto">
          <a:xfrm>
            <a:off x="3671888" y="2636838"/>
            <a:ext cx="1404937" cy="0"/>
          </a:xfrm>
          <a:prstGeom prst="line">
            <a:avLst/>
          </a:prstGeom>
          <a:noFill/>
          <a:ln w="38100" cap="sq">
            <a:solidFill>
              <a:srgbClr val="00FF00"/>
            </a:solidFill>
            <a:round/>
            <a:headEnd type="none" w="sm" len="sm"/>
            <a:tailEnd type="none" w="sm" len="sm"/>
          </a:ln>
        </p:spPr>
        <p:txBody>
          <a:bodyPr wrap="none" lIns="90000" tIns="46800" rIns="90000" bIns="46800">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184" name="Line 1150"/>
          <p:cNvSpPr>
            <a:spLocks noChangeShapeType="1"/>
          </p:cNvSpPr>
          <p:nvPr/>
        </p:nvSpPr>
        <p:spPr bwMode="auto">
          <a:xfrm>
            <a:off x="5148263" y="2673350"/>
            <a:ext cx="1295400" cy="0"/>
          </a:xfrm>
          <a:prstGeom prst="line">
            <a:avLst/>
          </a:prstGeom>
          <a:noFill/>
          <a:ln w="38100" cap="sq">
            <a:solidFill>
              <a:srgbClr val="00FF00"/>
            </a:solidFill>
            <a:round/>
            <a:headEnd type="none" w="sm" len="sm"/>
            <a:tailEnd type="none" w="sm" len="sm"/>
          </a:ln>
        </p:spPr>
        <p:txBody>
          <a:bodyPr lIns="90000" tIns="46800" rIns="90000" bIns="46800">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185" name="Line 1152"/>
          <p:cNvSpPr>
            <a:spLocks noChangeShapeType="1"/>
          </p:cNvSpPr>
          <p:nvPr/>
        </p:nvSpPr>
        <p:spPr bwMode="auto">
          <a:xfrm>
            <a:off x="6480175" y="2673350"/>
            <a:ext cx="1279525" cy="0"/>
          </a:xfrm>
          <a:prstGeom prst="line">
            <a:avLst/>
          </a:prstGeom>
          <a:noFill/>
          <a:ln w="38100" cap="sq">
            <a:solidFill>
              <a:srgbClr val="00FF00"/>
            </a:solidFill>
            <a:round/>
            <a:headEnd type="none" w="sm" len="sm"/>
            <a:tailEnd type="none" w="sm" len="sm"/>
          </a:ln>
        </p:spPr>
        <p:txBody>
          <a:bodyPr lIns="90000" tIns="46800" rIns="90000" bIns="46800">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1186" name="Line 1153"/>
          <p:cNvSpPr>
            <a:spLocks noChangeShapeType="1"/>
          </p:cNvSpPr>
          <p:nvPr/>
        </p:nvSpPr>
        <p:spPr bwMode="auto">
          <a:xfrm>
            <a:off x="7848600" y="2673350"/>
            <a:ext cx="1152525" cy="0"/>
          </a:xfrm>
          <a:prstGeom prst="line">
            <a:avLst/>
          </a:prstGeom>
          <a:noFill/>
          <a:ln w="38100" cap="sq">
            <a:solidFill>
              <a:srgbClr val="00FF00"/>
            </a:solidFill>
            <a:round/>
            <a:headEnd type="none" w="sm" len="sm"/>
            <a:tailEnd type="none" w="sm" len="sm"/>
          </a:ln>
        </p:spPr>
        <p:txBody>
          <a:bodyPr lIns="90000" tIns="46800" rIns="90000" bIns="46800">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000000"/>
              </a:solidFill>
              <a:effectLst/>
              <a:uLnTx/>
              <a:uFillTx/>
            </a:endParaRPr>
          </a:p>
        </p:txBody>
      </p:sp>
      <p:sp>
        <p:nvSpPr>
          <p:cNvPr id="29" name="TextBox 28"/>
          <p:cNvSpPr txBox="1"/>
          <p:nvPr/>
        </p:nvSpPr>
        <p:spPr>
          <a:xfrm>
            <a:off x="7596336" y="6577607"/>
            <a:ext cx="2016224"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30" name="Slide Number Placeholder 29"/>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247579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7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7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7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8" name="Rectangle 2"/>
          <p:cNvSpPr>
            <a:spLocks noGrp="1" noChangeArrowheads="1"/>
          </p:cNvSpPr>
          <p:nvPr>
            <p:ph type="title"/>
          </p:nvPr>
        </p:nvSpPr>
        <p:spPr/>
        <p:txBody>
          <a:bodyPr/>
          <a:lstStyle/>
          <a:p>
            <a:r>
              <a:rPr lang="en-US"/>
              <a:t>Support vector machines</a:t>
            </a:r>
          </a:p>
        </p:txBody>
      </p:sp>
      <p:sp>
        <p:nvSpPr>
          <p:cNvPr id="1104899" name="Rectangle 3"/>
          <p:cNvSpPr>
            <a:spLocks noGrp="1" noChangeArrowheads="1"/>
          </p:cNvSpPr>
          <p:nvPr>
            <p:ph type="body" idx="1"/>
          </p:nvPr>
        </p:nvSpPr>
        <p:spPr>
          <a:xfrm>
            <a:off x="685800" y="914400"/>
            <a:ext cx="7772400" cy="685800"/>
          </a:xfrm>
        </p:spPr>
        <p:txBody>
          <a:bodyPr/>
          <a:lstStyle/>
          <a:p>
            <a:pPr>
              <a:buFontTx/>
              <a:buChar char="•"/>
            </a:pPr>
            <a:r>
              <a:rPr lang="en-US" sz="2000" dirty="0" smtClean="0"/>
              <a:t>Want line that maximizes the margin.</a:t>
            </a:r>
            <a:endParaRPr lang="en-US" sz="2000" dirty="0"/>
          </a:p>
        </p:txBody>
      </p:sp>
      <p:graphicFrame>
        <p:nvGraphicFramePr>
          <p:cNvPr id="1104900" name="Object 4"/>
          <p:cNvGraphicFramePr>
            <a:graphicFrameLocks noGrp="1" noChangeAspect="1"/>
          </p:cNvGraphicFramePr>
          <p:nvPr>
            <p:ph sz="half" idx="4294967295"/>
          </p:nvPr>
        </p:nvGraphicFramePr>
        <p:xfrm>
          <a:off x="4776788" y="2057400"/>
          <a:ext cx="4367212" cy="854075"/>
        </p:xfrm>
        <a:graphic>
          <a:graphicData uri="http://schemas.openxmlformats.org/presentationml/2006/ole">
            <mc:AlternateContent xmlns:mc="http://schemas.openxmlformats.org/markup-compatibility/2006">
              <mc:Choice xmlns:v="urn:schemas-microsoft-com:vml" Requires="v">
                <p:oleObj spid="_x0000_s998532" name="Equation" r:id="rId4" imgW="2336760" imgH="457200" progId="Equation.3">
                  <p:embed/>
                </p:oleObj>
              </mc:Choice>
              <mc:Fallback>
                <p:oleObj name="Equation" r:id="rId4" imgW="2336760" imgH="457200" progId="Equation.3">
                  <p:embed/>
                  <p:pic>
                    <p:nvPicPr>
                      <p:cNvPr id="0" name="Picture 2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6788" y="2057400"/>
                        <a:ext cx="4367212" cy="8540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104901" name="Rectangle 5"/>
          <p:cNvSpPr>
            <a:spLocks noChangeArrowheads="1"/>
          </p:cNvSpPr>
          <p:nvPr/>
        </p:nvSpPr>
        <p:spPr bwMode="auto">
          <a:xfrm>
            <a:off x="3657600" y="5470525"/>
            <a:ext cx="960438" cy="396875"/>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000" dirty="0">
                <a:solidFill>
                  <a:srgbClr val="000000"/>
                </a:solidFill>
                <a:cs typeface="Arial" pitchFamily="34" charset="0"/>
              </a:rPr>
              <a:t>Margin</a:t>
            </a:r>
          </a:p>
        </p:txBody>
      </p:sp>
      <p:sp>
        <p:nvSpPr>
          <p:cNvPr id="1104902" name="Oval 6"/>
          <p:cNvSpPr>
            <a:spLocks noChangeArrowheads="1"/>
          </p:cNvSpPr>
          <p:nvPr/>
        </p:nvSpPr>
        <p:spPr bwMode="auto">
          <a:xfrm>
            <a:off x="658813" y="3614738"/>
            <a:ext cx="125412"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3" name="Oval 7"/>
          <p:cNvSpPr>
            <a:spLocks noChangeArrowheads="1"/>
          </p:cNvSpPr>
          <p:nvPr/>
        </p:nvSpPr>
        <p:spPr bwMode="auto">
          <a:xfrm>
            <a:off x="1227138" y="3676650"/>
            <a:ext cx="127000" cy="122238"/>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4" name="Oval 8"/>
          <p:cNvSpPr>
            <a:spLocks noChangeArrowheads="1"/>
          </p:cNvSpPr>
          <p:nvPr/>
        </p:nvSpPr>
        <p:spPr bwMode="auto">
          <a:xfrm>
            <a:off x="1227138" y="4232275"/>
            <a:ext cx="127000" cy="122238"/>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5" name="Oval 9"/>
          <p:cNvSpPr>
            <a:spLocks noChangeArrowheads="1"/>
          </p:cNvSpPr>
          <p:nvPr/>
        </p:nvSpPr>
        <p:spPr bwMode="auto">
          <a:xfrm>
            <a:off x="595313" y="3860800"/>
            <a:ext cx="127000"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6" name="Oval 10"/>
          <p:cNvSpPr>
            <a:spLocks noChangeArrowheads="1"/>
          </p:cNvSpPr>
          <p:nvPr/>
        </p:nvSpPr>
        <p:spPr bwMode="auto">
          <a:xfrm>
            <a:off x="2555875" y="2873375"/>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7" name="Oval 11"/>
          <p:cNvSpPr>
            <a:spLocks noChangeArrowheads="1"/>
          </p:cNvSpPr>
          <p:nvPr/>
        </p:nvSpPr>
        <p:spPr bwMode="auto">
          <a:xfrm>
            <a:off x="3187700" y="3121025"/>
            <a:ext cx="127000"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8" name="Oval 12"/>
          <p:cNvSpPr>
            <a:spLocks noChangeArrowheads="1"/>
          </p:cNvSpPr>
          <p:nvPr/>
        </p:nvSpPr>
        <p:spPr bwMode="auto">
          <a:xfrm>
            <a:off x="3378200" y="3676650"/>
            <a:ext cx="125413" cy="122238"/>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9" name="Oval 13"/>
          <p:cNvSpPr>
            <a:spLocks noChangeArrowheads="1"/>
          </p:cNvSpPr>
          <p:nvPr/>
        </p:nvSpPr>
        <p:spPr bwMode="auto">
          <a:xfrm>
            <a:off x="2176463" y="2627313"/>
            <a:ext cx="125412"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0" name="Oval 14"/>
          <p:cNvSpPr>
            <a:spLocks noChangeArrowheads="1"/>
          </p:cNvSpPr>
          <p:nvPr/>
        </p:nvSpPr>
        <p:spPr bwMode="auto">
          <a:xfrm>
            <a:off x="3883025" y="4292600"/>
            <a:ext cx="127000"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1" name="Oval 15"/>
          <p:cNvSpPr>
            <a:spLocks noChangeArrowheads="1"/>
          </p:cNvSpPr>
          <p:nvPr/>
        </p:nvSpPr>
        <p:spPr bwMode="auto">
          <a:xfrm>
            <a:off x="4073525" y="3367088"/>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2" name="Oval 16"/>
          <p:cNvSpPr>
            <a:spLocks noChangeArrowheads="1"/>
          </p:cNvSpPr>
          <p:nvPr/>
        </p:nvSpPr>
        <p:spPr bwMode="auto">
          <a:xfrm>
            <a:off x="1860550" y="5033963"/>
            <a:ext cx="125413"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3" name="Oval 17"/>
          <p:cNvSpPr>
            <a:spLocks noChangeArrowheads="1"/>
          </p:cNvSpPr>
          <p:nvPr/>
        </p:nvSpPr>
        <p:spPr bwMode="auto">
          <a:xfrm>
            <a:off x="3378200" y="2441575"/>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4" name="Oval 18"/>
          <p:cNvSpPr>
            <a:spLocks noChangeArrowheads="1"/>
          </p:cNvSpPr>
          <p:nvPr/>
        </p:nvSpPr>
        <p:spPr bwMode="auto">
          <a:xfrm>
            <a:off x="4452938" y="4108450"/>
            <a:ext cx="125412"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5" name="Line 19"/>
          <p:cNvSpPr>
            <a:spLocks noChangeShapeType="1"/>
          </p:cNvSpPr>
          <p:nvPr/>
        </p:nvSpPr>
        <p:spPr bwMode="auto">
          <a:xfrm>
            <a:off x="1417638" y="2441575"/>
            <a:ext cx="2276475" cy="2962275"/>
          </a:xfrm>
          <a:prstGeom prst="line">
            <a:avLst/>
          </a:prstGeom>
          <a:noFill/>
          <a:ln w="38100">
            <a:solidFill>
              <a:schemeClr val="tx1"/>
            </a:solidFill>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6" name="Oval 20"/>
          <p:cNvSpPr>
            <a:spLocks noChangeArrowheads="1"/>
          </p:cNvSpPr>
          <p:nvPr/>
        </p:nvSpPr>
        <p:spPr bwMode="auto">
          <a:xfrm>
            <a:off x="2428875" y="2133600"/>
            <a:ext cx="127000"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7" name="Oval 21"/>
          <p:cNvSpPr>
            <a:spLocks noChangeArrowheads="1"/>
          </p:cNvSpPr>
          <p:nvPr/>
        </p:nvSpPr>
        <p:spPr bwMode="auto">
          <a:xfrm>
            <a:off x="2555875" y="5403850"/>
            <a:ext cx="125413"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8" name="Line 22"/>
          <p:cNvSpPr>
            <a:spLocks noChangeShapeType="1"/>
          </p:cNvSpPr>
          <p:nvPr/>
        </p:nvSpPr>
        <p:spPr bwMode="auto">
          <a:xfrm>
            <a:off x="1101725" y="2689225"/>
            <a:ext cx="2276475" cy="2962275"/>
          </a:xfrm>
          <a:prstGeom prst="line">
            <a:avLst/>
          </a:prstGeom>
          <a:noFill/>
          <a:ln w="38100">
            <a:solidFill>
              <a:schemeClr val="tx1"/>
            </a:solidFill>
            <a:prstDash val="dash"/>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9" name="Line 23"/>
          <p:cNvSpPr>
            <a:spLocks noChangeShapeType="1"/>
          </p:cNvSpPr>
          <p:nvPr/>
        </p:nvSpPr>
        <p:spPr bwMode="auto">
          <a:xfrm>
            <a:off x="1733550" y="2257425"/>
            <a:ext cx="2212975" cy="2838450"/>
          </a:xfrm>
          <a:prstGeom prst="line">
            <a:avLst/>
          </a:prstGeom>
          <a:noFill/>
          <a:ln w="38100">
            <a:solidFill>
              <a:schemeClr val="tx1"/>
            </a:solidFill>
            <a:prstDash val="dash"/>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0" name="Oval 24"/>
          <p:cNvSpPr>
            <a:spLocks noChangeArrowheads="1"/>
          </p:cNvSpPr>
          <p:nvPr/>
        </p:nvSpPr>
        <p:spPr bwMode="auto">
          <a:xfrm>
            <a:off x="1860550" y="3738563"/>
            <a:ext cx="125413" cy="122237"/>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1" name="Oval 25"/>
          <p:cNvSpPr>
            <a:spLocks noChangeArrowheads="1"/>
          </p:cNvSpPr>
          <p:nvPr/>
        </p:nvSpPr>
        <p:spPr bwMode="auto">
          <a:xfrm>
            <a:off x="2365375" y="4416425"/>
            <a:ext cx="127000"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2" name="Oval 26"/>
          <p:cNvSpPr>
            <a:spLocks noChangeArrowheads="1"/>
          </p:cNvSpPr>
          <p:nvPr/>
        </p:nvSpPr>
        <p:spPr bwMode="auto">
          <a:xfrm>
            <a:off x="2808288" y="3676650"/>
            <a:ext cx="127000" cy="122238"/>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3" name="Line 27"/>
          <p:cNvSpPr>
            <a:spLocks noChangeShapeType="1"/>
          </p:cNvSpPr>
          <p:nvPr/>
        </p:nvSpPr>
        <p:spPr bwMode="auto">
          <a:xfrm flipV="1">
            <a:off x="3378200" y="5157788"/>
            <a:ext cx="631825" cy="493712"/>
          </a:xfrm>
          <a:prstGeom prst="line">
            <a:avLst/>
          </a:prstGeom>
          <a:noFill/>
          <a:ln w="38100">
            <a:solidFill>
              <a:srgbClr val="00B050"/>
            </a:solidFill>
            <a:round/>
            <a:headEnd type="stealth" w="med" len="med"/>
            <a:tailEnd type="stealth"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4" name="Freeform 28"/>
          <p:cNvSpPr>
            <a:spLocks/>
          </p:cNvSpPr>
          <p:nvPr/>
        </p:nvSpPr>
        <p:spPr bwMode="auto">
          <a:xfrm>
            <a:off x="815975" y="3984625"/>
            <a:ext cx="1044575" cy="1406525"/>
          </a:xfrm>
          <a:custGeom>
            <a:avLst/>
            <a:gdLst/>
            <a:ahLst/>
            <a:cxnLst>
              <a:cxn ang="0">
                <a:pos x="792" y="0"/>
              </a:cxn>
              <a:cxn ang="0">
                <a:pos x="408" y="720"/>
              </a:cxn>
              <a:cxn ang="0">
                <a:pos x="0" y="1094"/>
              </a:cxn>
            </a:cxnLst>
            <a:rect l="0" t="0" r="r" b="b"/>
            <a:pathLst>
              <a:path w="792" h="1094">
                <a:moveTo>
                  <a:pt x="792" y="0"/>
                </a:moveTo>
                <a:cubicBezTo>
                  <a:pt x="668" y="268"/>
                  <a:pt x="540" y="538"/>
                  <a:pt x="408" y="720"/>
                </a:cubicBezTo>
                <a:cubicBezTo>
                  <a:pt x="276" y="902"/>
                  <a:pt x="85" y="1016"/>
                  <a:pt x="0" y="1094"/>
                </a:cubicBezTo>
              </a:path>
            </a:pathLst>
          </a:custGeom>
          <a:noFill/>
          <a:ln w="19050">
            <a:solidFill>
              <a:srgbClr val="FF0000"/>
            </a:solidFill>
            <a:round/>
            <a:headEnd type="stealth" w="lg" len="lg"/>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5" name="Freeform 29"/>
          <p:cNvSpPr>
            <a:spLocks/>
          </p:cNvSpPr>
          <p:nvPr/>
        </p:nvSpPr>
        <p:spPr bwMode="auto">
          <a:xfrm>
            <a:off x="784225" y="4664075"/>
            <a:ext cx="1517650" cy="739775"/>
          </a:xfrm>
          <a:custGeom>
            <a:avLst/>
            <a:gdLst/>
            <a:ahLst/>
            <a:cxnLst>
              <a:cxn ang="0">
                <a:pos x="1152" y="0"/>
              </a:cxn>
              <a:cxn ang="0">
                <a:pos x="559" y="329"/>
              </a:cxn>
              <a:cxn ang="0">
                <a:pos x="0" y="576"/>
              </a:cxn>
            </a:cxnLst>
            <a:rect l="0" t="0" r="r" b="b"/>
            <a:pathLst>
              <a:path w="1152" h="576">
                <a:moveTo>
                  <a:pt x="1152" y="0"/>
                </a:moveTo>
                <a:cubicBezTo>
                  <a:pt x="1053" y="55"/>
                  <a:pt x="751" y="233"/>
                  <a:pt x="559" y="329"/>
                </a:cubicBezTo>
                <a:cubicBezTo>
                  <a:pt x="367" y="425"/>
                  <a:pt x="117" y="525"/>
                  <a:pt x="0" y="576"/>
                </a:cubicBezTo>
              </a:path>
            </a:pathLst>
          </a:custGeom>
          <a:noFill/>
          <a:ln w="19050">
            <a:solidFill>
              <a:srgbClr val="FF0000"/>
            </a:solidFill>
            <a:round/>
            <a:headEnd type="stealth" w="lg" len="lg"/>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6" name="Freeform 30"/>
          <p:cNvSpPr>
            <a:spLocks/>
          </p:cNvSpPr>
          <p:nvPr/>
        </p:nvSpPr>
        <p:spPr bwMode="auto">
          <a:xfrm>
            <a:off x="815975" y="3922713"/>
            <a:ext cx="1865313" cy="1468437"/>
          </a:xfrm>
          <a:custGeom>
            <a:avLst/>
            <a:gdLst/>
            <a:ahLst/>
            <a:cxnLst>
              <a:cxn ang="0">
                <a:pos x="1416" y="0"/>
              </a:cxn>
              <a:cxn ang="0">
                <a:pos x="699" y="669"/>
              </a:cxn>
              <a:cxn ang="0">
                <a:pos x="0" y="1142"/>
              </a:cxn>
            </a:cxnLst>
            <a:rect l="0" t="0" r="r" b="b"/>
            <a:pathLst>
              <a:path w="1416" h="1142">
                <a:moveTo>
                  <a:pt x="1416" y="0"/>
                </a:moveTo>
                <a:cubicBezTo>
                  <a:pt x="1297" y="111"/>
                  <a:pt x="935" y="479"/>
                  <a:pt x="699" y="669"/>
                </a:cubicBezTo>
                <a:cubicBezTo>
                  <a:pt x="463" y="859"/>
                  <a:pt x="146" y="1044"/>
                  <a:pt x="0" y="1142"/>
                </a:cubicBezTo>
              </a:path>
            </a:pathLst>
          </a:custGeom>
          <a:noFill/>
          <a:ln w="19050">
            <a:solidFill>
              <a:srgbClr val="FF0000"/>
            </a:solidFill>
            <a:round/>
            <a:headEnd type="stealth" w="lg" len="lg"/>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7" name="Text Box 31"/>
          <p:cNvSpPr txBox="1">
            <a:spLocks noChangeArrowheads="1"/>
          </p:cNvSpPr>
          <p:nvPr/>
        </p:nvSpPr>
        <p:spPr bwMode="auto">
          <a:xfrm>
            <a:off x="76200" y="5359400"/>
            <a:ext cx="1960563" cy="396875"/>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000" dirty="0">
                <a:solidFill>
                  <a:srgbClr val="000000"/>
                </a:solidFill>
                <a:cs typeface="Arial" pitchFamily="34" charset="0"/>
              </a:rPr>
              <a:t>Support vectors</a:t>
            </a:r>
          </a:p>
        </p:txBody>
      </p:sp>
      <p:sp>
        <p:nvSpPr>
          <p:cNvPr id="1104928" name="Oval 32"/>
          <p:cNvSpPr>
            <a:spLocks noChangeArrowheads="1"/>
          </p:cNvSpPr>
          <p:nvPr/>
        </p:nvSpPr>
        <p:spPr bwMode="auto">
          <a:xfrm>
            <a:off x="1733550" y="3614738"/>
            <a:ext cx="379413" cy="369887"/>
          </a:xfrm>
          <a:prstGeom prst="ellips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9" name="Oval 33"/>
          <p:cNvSpPr>
            <a:spLocks noChangeArrowheads="1"/>
          </p:cNvSpPr>
          <p:nvPr/>
        </p:nvSpPr>
        <p:spPr bwMode="auto">
          <a:xfrm>
            <a:off x="2681288" y="3552825"/>
            <a:ext cx="379412" cy="369888"/>
          </a:xfrm>
          <a:prstGeom prst="ellips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30" name="Oval 34"/>
          <p:cNvSpPr>
            <a:spLocks noChangeArrowheads="1"/>
          </p:cNvSpPr>
          <p:nvPr/>
        </p:nvSpPr>
        <p:spPr bwMode="auto">
          <a:xfrm>
            <a:off x="2239963" y="4292600"/>
            <a:ext cx="379412" cy="371475"/>
          </a:xfrm>
          <a:prstGeom prst="ellips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31" name="Text Box 35"/>
          <p:cNvSpPr txBox="1">
            <a:spLocks noChangeArrowheads="1"/>
          </p:cNvSpPr>
          <p:nvPr/>
        </p:nvSpPr>
        <p:spPr bwMode="auto">
          <a:xfrm>
            <a:off x="0" y="6237312"/>
            <a:ext cx="9144000" cy="641350"/>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dirty="0">
                <a:solidFill>
                  <a:srgbClr val="000000"/>
                </a:solidFill>
                <a:cs typeface="Arial" pitchFamily="34" charset="0"/>
              </a:rPr>
              <a:t>C. Burges, </a:t>
            </a:r>
            <a:r>
              <a:rPr lang="en-US" dirty="0">
                <a:solidFill>
                  <a:srgbClr val="000000"/>
                </a:solidFill>
                <a:cs typeface="Arial" pitchFamily="34" charset="0"/>
                <a:hlinkClick r:id="rId6"/>
              </a:rPr>
              <a:t>A Tutorial on Support Vector Machines for Pattern Recognition</a:t>
            </a:r>
            <a:r>
              <a:rPr lang="en-US" dirty="0">
                <a:solidFill>
                  <a:srgbClr val="000000"/>
                </a:solidFill>
                <a:cs typeface="Arial" pitchFamily="34" charset="0"/>
              </a:rPr>
              <a:t>,  Data Mining and Knowledge Discovery, 1998 </a:t>
            </a:r>
          </a:p>
        </p:txBody>
      </p:sp>
      <p:sp>
        <p:nvSpPr>
          <p:cNvPr id="1104935" name="Text Box 39"/>
          <p:cNvSpPr txBox="1">
            <a:spLocks noChangeArrowheads="1"/>
          </p:cNvSpPr>
          <p:nvPr/>
        </p:nvSpPr>
        <p:spPr bwMode="auto">
          <a:xfrm>
            <a:off x="4724400" y="3154363"/>
            <a:ext cx="2971800" cy="396875"/>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2000" dirty="0">
                <a:solidFill>
                  <a:srgbClr val="000000"/>
                </a:solidFill>
                <a:cs typeface="Arial" pitchFamily="34" charset="0"/>
              </a:rPr>
              <a:t>For </a:t>
            </a:r>
            <a:r>
              <a:rPr lang="en-US" sz="2000" dirty="0" smtClean="0">
                <a:solidFill>
                  <a:srgbClr val="000000"/>
                </a:solidFill>
                <a:cs typeface="Arial" pitchFamily="34" charset="0"/>
              </a:rPr>
              <a:t>support </a:t>
            </a:r>
            <a:r>
              <a:rPr lang="en-US" sz="2000" dirty="0">
                <a:solidFill>
                  <a:srgbClr val="000000"/>
                </a:solidFill>
                <a:cs typeface="Arial" pitchFamily="34" charset="0"/>
              </a:rPr>
              <a:t>vectors, </a:t>
            </a:r>
          </a:p>
        </p:txBody>
      </p:sp>
      <p:graphicFrame>
        <p:nvGraphicFramePr>
          <p:cNvPr id="1104936" name="Object 40"/>
          <p:cNvGraphicFramePr>
            <a:graphicFrameLocks noGrp="1" noChangeAspect="1"/>
          </p:cNvGraphicFramePr>
          <p:nvPr>
            <p:ph sz="half" idx="4294967295"/>
          </p:nvPr>
        </p:nvGraphicFramePr>
        <p:xfrm>
          <a:off x="7391400" y="3124200"/>
          <a:ext cx="1752600" cy="457200"/>
        </p:xfrm>
        <a:graphic>
          <a:graphicData uri="http://schemas.openxmlformats.org/presentationml/2006/ole">
            <mc:AlternateContent xmlns:mc="http://schemas.openxmlformats.org/markup-compatibility/2006">
              <mc:Choice xmlns:v="urn:schemas-microsoft-com:vml" Requires="v">
                <p:oleObj spid="_x0000_s998533" name="Equation" r:id="rId7" imgW="876240" imgH="228600" progId="Equation.3">
                  <p:embed/>
                </p:oleObj>
              </mc:Choice>
              <mc:Fallback>
                <p:oleObj name="Equation" r:id="rId7" imgW="876240" imgH="228600" progId="Equation.3">
                  <p:embed/>
                  <p:pic>
                    <p:nvPicPr>
                      <p:cNvPr id="0" name="Picture 23"/>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1400" y="3124200"/>
                        <a:ext cx="1752600" cy="4572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1" name="Text Box 9"/>
          <p:cNvSpPr txBox="1">
            <a:spLocks noChangeArrowheads="1"/>
          </p:cNvSpPr>
          <p:nvPr/>
        </p:nvSpPr>
        <p:spPr bwMode="auto">
          <a:xfrm rot="3054962">
            <a:off x="-32585" y="2024161"/>
            <a:ext cx="1493838" cy="430887"/>
          </a:xfrm>
          <a:prstGeom prst="rect">
            <a:avLst/>
          </a:prstGeom>
          <a:noFill/>
          <a:ln w="19050" algn="ctr">
            <a:noFill/>
            <a:miter lim="800000"/>
            <a:headEnd/>
            <a:tailEnd/>
          </a:ln>
        </p:spPr>
        <p:txBody>
          <a:bodyPr>
            <a:spAutoFit/>
          </a:bodyPr>
          <a:lstStyle/>
          <a:p>
            <a:pPr marL="342900" indent="-342900" algn="ctr" fontAlgn="base">
              <a:spcBef>
                <a:spcPct val="50000"/>
              </a:spcBef>
              <a:spcAft>
                <a:spcPct val="0"/>
              </a:spcAft>
              <a:buClr>
                <a:srgbClr val="000000"/>
              </a:buClr>
            </a:pPr>
            <a:r>
              <a:rPr lang="en-US" altLang="zh-CN" sz="2200" dirty="0" err="1">
                <a:solidFill>
                  <a:srgbClr val="002060"/>
                </a:solidFill>
                <a:latin typeface="Tahoma" pitchFamily="34" charset="0"/>
              </a:rPr>
              <a:t>wx+b</a:t>
            </a:r>
            <a:r>
              <a:rPr lang="en-US" altLang="zh-CN" sz="2200" dirty="0" smtClean="0">
                <a:solidFill>
                  <a:srgbClr val="002060"/>
                </a:solidFill>
                <a:latin typeface="Tahoma" pitchFamily="34" charset="0"/>
              </a:rPr>
              <a:t>=-1</a:t>
            </a:r>
            <a:endParaRPr lang="en-US" altLang="zh-CN" sz="2200" dirty="0">
              <a:solidFill>
                <a:srgbClr val="002060"/>
              </a:solidFill>
              <a:latin typeface="Tahoma" pitchFamily="34" charset="0"/>
            </a:endParaRPr>
          </a:p>
        </p:txBody>
      </p:sp>
      <p:sp>
        <p:nvSpPr>
          <p:cNvPr id="42" name="Text Box 10"/>
          <p:cNvSpPr txBox="1">
            <a:spLocks noChangeArrowheads="1"/>
          </p:cNvSpPr>
          <p:nvPr/>
        </p:nvSpPr>
        <p:spPr bwMode="auto">
          <a:xfrm rot="3244702">
            <a:off x="246239" y="1646964"/>
            <a:ext cx="1486741" cy="430887"/>
          </a:xfrm>
          <a:prstGeom prst="rect">
            <a:avLst/>
          </a:prstGeom>
          <a:noFill/>
          <a:ln w="19050" algn="ctr">
            <a:noFill/>
            <a:miter lim="800000"/>
            <a:headEnd/>
            <a:tailEnd/>
          </a:ln>
        </p:spPr>
        <p:txBody>
          <a:bodyPr wrap="square">
            <a:spAutoFit/>
          </a:bodyPr>
          <a:lstStyle/>
          <a:p>
            <a:pPr marL="342900" indent="-342900" algn="ctr" fontAlgn="base">
              <a:spcBef>
                <a:spcPct val="50000"/>
              </a:spcBef>
              <a:spcAft>
                <a:spcPct val="0"/>
              </a:spcAft>
              <a:buClr>
                <a:srgbClr val="000000"/>
              </a:buClr>
            </a:pPr>
            <a:r>
              <a:rPr lang="en-US" altLang="zh-CN" sz="2200" dirty="0" err="1">
                <a:solidFill>
                  <a:srgbClr val="000000"/>
                </a:solidFill>
                <a:latin typeface="Tahoma" pitchFamily="34" charset="0"/>
              </a:rPr>
              <a:t>wx+b</a:t>
            </a:r>
            <a:r>
              <a:rPr lang="en-US" altLang="zh-CN" sz="2200" dirty="0">
                <a:solidFill>
                  <a:srgbClr val="000000"/>
                </a:solidFill>
                <a:latin typeface="Tahoma" pitchFamily="34" charset="0"/>
              </a:rPr>
              <a:t>=0</a:t>
            </a:r>
          </a:p>
        </p:txBody>
      </p:sp>
      <p:sp>
        <p:nvSpPr>
          <p:cNvPr id="43" name="Text Box 11"/>
          <p:cNvSpPr txBox="1">
            <a:spLocks noChangeArrowheads="1"/>
          </p:cNvSpPr>
          <p:nvPr/>
        </p:nvSpPr>
        <p:spPr bwMode="auto">
          <a:xfrm rot="3198884">
            <a:off x="620918" y="1545260"/>
            <a:ext cx="1559204" cy="430887"/>
          </a:xfrm>
          <a:prstGeom prst="rect">
            <a:avLst/>
          </a:prstGeom>
          <a:noFill/>
          <a:ln w="19050" algn="ctr">
            <a:noFill/>
            <a:miter lim="800000"/>
            <a:headEnd/>
            <a:tailEnd/>
          </a:ln>
        </p:spPr>
        <p:txBody>
          <a:bodyPr wrap="square">
            <a:spAutoFit/>
          </a:bodyPr>
          <a:lstStyle/>
          <a:p>
            <a:pPr marL="342900" indent="-342900" algn="ctr" fontAlgn="base">
              <a:spcBef>
                <a:spcPct val="50000"/>
              </a:spcBef>
              <a:spcAft>
                <a:spcPct val="0"/>
              </a:spcAft>
              <a:buClr>
                <a:srgbClr val="000000"/>
              </a:buClr>
            </a:pPr>
            <a:r>
              <a:rPr lang="en-US" altLang="zh-CN" sz="2200" dirty="0" err="1" smtClean="0">
                <a:solidFill>
                  <a:srgbClr val="C00000"/>
                </a:solidFill>
                <a:latin typeface="Tahoma" pitchFamily="34" charset="0"/>
              </a:rPr>
              <a:t>wx+b</a:t>
            </a:r>
            <a:r>
              <a:rPr lang="en-US" altLang="zh-CN" sz="2200" dirty="0" smtClean="0">
                <a:solidFill>
                  <a:srgbClr val="C00000"/>
                </a:solidFill>
                <a:latin typeface="Tahoma" pitchFamily="34" charset="0"/>
              </a:rPr>
              <a:t>=1</a:t>
            </a:r>
            <a:endParaRPr lang="en-US" altLang="zh-CN" sz="2200" dirty="0">
              <a:solidFill>
                <a:srgbClr val="C00000"/>
              </a:solidFill>
              <a:latin typeface="Tahoma" pitchFamily="34" charset="0"/>
            </a:endParaRPr>
          </a:p>
        </p:txBody>
      </p:sp>
      <p:sp>
        <p:nvSpPr>
          <p:cNvPr id="44" name="Slide Number Placeholder 43"/>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50</a:t>
            </a:fld>
            <a:endParaRPr lang="en-US">
              <a:solidFill>
                <a:srgbClr val="000000"/>
              </a:solidFill>
              <a:cs typeface="Arial" pitchFamily="34" charset="0"/>
            </a:endParaRPr>
          </a:p>
        </p:txBody>
      </p:sp>
    </p:spTree>
    <p:extLst>
      <p:ext uri="{BB962C8B-B14F-4D97-AF65-F5344CB8AC3E}">
        <p14:creationId xmlns:p14="http://schemas.microsoft.com/office/powerpoint/2010/main" val="330393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49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049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0490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049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049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049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049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049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049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049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0493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049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0490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04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4901" grpId="0"/>
      <p:bldP spid="1104918" grpId="0" animBg="1"/>
      <p:bldP spid="1104919" grpId="0" animBg="1"/>
      <p:bldP spid="1104923" grpId="0" animBg="1"/>
      <p:bldP spid="1104924" grpId="0" animBg="1"/>
      <p:bldP spid="1104925" grpId="0" animBg="1"/>
      <p:bldP spid="1104926" grpId="0" animBg="1"/>
      <p:bldP spid="1104927" grpId="0"/>
      <p:bldP spid="1104928" grpId="0" animBg="1"/>
      <p:bldP spid="1104929" grpId="0" animBg="1"/>
      <p:bldP spid="1104930" grpId="0" animBg="1"/>
      <p:bldP spid="1104935" grpId="0"/>
      <p:bldP spid="41" grpId="0"/>
      <p:bldP spid="42" grpId="0"/>
      <p:bldP spid="4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8" name="Rectangle 2"/>
          <p:cNvSpPr>
            <a:spLocks noGrp="1" noChangeArrowheads="1"/>
          </p:cNvSpPr>
          <p:nvPr>
            <p:ph type="title"/>
          </p:nvPr>
        </p:nvSpPr>
        <p:spPr/>
        <p:txBody>
          <a:bodyPr/>
          <a:lstStyle/>
          <a:p>
            <a:r>
              <a:rPr lang="en-US"/>
              <a:t>Support vector machines</a:t>
            </a:r>
          </a:p>
        </p:txBody>
      </p:sp>
      <p:sp>
        <p:nvSpPr>
          <p:cNvPr id="1104899" name="Rectangle 3"/>
          <p:cNvSpPr>
            <a:spLocks noGrp="1" noChangeArrowheads="1"/>
          </p:cNvSpPr>
          <p:nvPr>
            <p:ph type="body" idx="1"/>
          </p:nvPr>
        </p:nvSpPr>
        <p:spPr>
          <a:xfrm>
            <a:off x="685800" y="914400"/>
            <a:ext cx="7772400" cy="685800"/>
          </a:xfrm>
        </p:spPr>
        <p:txBody>
          <a:bodyPr/>
          <a:lstStyle/>
          <a:p>
            <a:pPr>
              <a:buFontTx/>
              <a:buChar char="•"/>
            </a:pPr>
            <a:r>
              <a:rPr lang="en-US" sz="2000" dirty="0" smtClean="0"/>
              <a:t>Want line that maximizes the margin.</a:t>
            </a:r>
            <a:endParaRPr lang="en-US" sz="2000" dirty="0"/>
          </a:p>
        </p:txBody>
      </p:sp>
      <p:graphicFrame>
        <p:nvGraphicFramePr>
          <p:cNvPr id="1104900" name="Object 4"/>
          <p:cNvGraphicFramePr>
            <a:graphicFrameLocks noGrp="1" noChangeAspect="1"/>
          </p:cNvGraphicFramePr>
          <p:nvPr>
            <p:ph sz="half" idx="4294967295"/>
          </p:nvPr>
        </p:nvGraphicFramePr>
        <p:xfrm>
          <a:off x="4776788" y="2057400"/>
          <a:ext cx="4367212" cy="854075"/>
        </p:xfrm>
        <a:graphic>
          <a:graphicData uri="http://schemas.openxmlformats.org/presentationml/2006/ole">
            <mc:AlternateContent xmlns:mc="http://schemas.openxmlformats.org/markup-compatibility/2006">
              <mc:Choice xmlns:v="urn:schemas-microsoft-com:vml" Requires="v">
                <p:oleObj spid="_x0000_s999745" name="Equation" r:id="rId4" imgW="2336760" imgH="457200" progId="Equation.3">
                  <p:embed/>
                </p:oleObj>
              </mc:Choice>
              <mc:Fallback>
                <p:oleObj name="Equation" r:id="rId4" imgW="2336760" imgH="457200" progId="Equation.3">
                  <p:embed/>
                  <p:pic>
                    <p:nvPicPr>
                      <p:cNvPr id="0" name="Picture 5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6788" y="2057400"/>
                        <a:ext cx="4367212" cy="8540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104901" name="Rectangle 5"/>
          <p:cNvSpPr>
            <a:spLocks noChangeArrowheads="1"/>
          </p:cNvSpPr>
          <p:nvPr/>
        </p:nvSpPr>
        <p:spPr bwMode="auto">
          <a:xfrm>
            <a:off x="3472134" y="5410200"/>
            <a:ext cx="1252266" cy="40011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000" dirty="0" smtClean="0">
                <a:solidFill>
                  <a:srgbClr val="000000"/>
                </a:solidFill>
                <a:cs typeface="Arial" pitchFamily="34" charset="0"/>
              </a:rPr>
              <a:t>Margin M</a:t>
            </a:r>
            <a:endParaRPr lang="en-US" sz="2000" dirty="0">
              <a:solidFill>
                <a:srgbClr val="000000"/>
              </a:solidFill>
              <a:cs typeface="Arial" pitchFamily="34" charset="0"/>
            </a:endParaRPr>
          </a:p>
        </p:txBody>
      </p:sp>
      <p:sp>
        <p:nvSpPr>
          <p:cNvPr id="1104902" name="Oval 6"/>
          <p:cNvSpPr>
            <a:spLocks noChangeArrowheads="1"/>
          </p:cNvSpPr>
          <p:nvPr/>
        </p:nvSpPr>
        <p:spPr bwMode="auto">
          <a:xfrm>
            <a:off x="658813" y="3614738"/>
            <a:ext cx="125412"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3" name="Oval 7"/>
          <p:cNvSpPr>
            <a:spLocks noChangeArrowheads="1"/>
          </p:cNvSpPr>
          <p:nvPr/>
        </p:nvSpPr>
        <p:spPr bwMode="auto">
          <a:xfrm>
            <a:off x="1227138" y="3676650"/>
            <a:ext cx="127000" cy="122238"/>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4" name="Oval 8"/>
          <p:cNvSpPr>
            <a:spLocks noChangeArrowheads="1"/>
          </p:cNvSpPr>
          <p:nvPr/>
        </p:nvSpPr>
        <p:spPr bwMode="auto">
          <a:xfrm>
            <a:off x="1227138" y="4232275"/>
            <a:ext cx="127000" cy="122238"/>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5" name="Oval 9"/>
          <p:cNvSpPr>
            <a:spLocks noChangeArrowheads="1"/>
          </p:cNvSpPr>
          <p:nvPr/>
        </p:nvSpPr>
        <p:spPr bwMode="auto">
          <a:xfrm>
            <a:off x="595313" y="3860800"/>
            <a:ext cx="127000"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6" name="Oval 10"/>
          <p:cNvSpPr>
            <a:spLocks noChangeArrowheads="1"/>
          </p:cNvSpPr>
          <p:nvPr/>
        </p:nvSpPr>
        <p:spPr bwMode="auto">
          <a:xfrm>
            <a:off x="2555875" y="2873375"/>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7" name="Oval 11"/>
          <p:cNvSpPr>
            <a:spLocks noChangeArrowheads="1"/>
          </p:cNvSpPr>
          <p:nvPr/>
        </p:nvSpPr>
        <p:spPr bwMode="auto">
          <a:xfrm>
            <a:off x="3187700" y="3121025"/>
            <a:ext cx="127000"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8" name="Oval 12"/>
          <p:cNvSpPr>
            <a:spLocks noChangeArrowheads="1"/>
          </p:cNvSpPr>
          <p:nvPr/>
        </p:nvSpPr>
        <p:spPr bwMode="auto">
          <a:xfrm>
            <a:off x="3378200" y="3676650"/>
            <a:ext cx="125413" cy="122238"/>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9" name="Oval 13"/>
          <p:cNvSpPr>
            <a:spLocks noChangeArrowheads="1"/>
          </p:cNvSpPr>
          <p:nvPr/>
        </p:nvSpPr>
        <p:spPr bwMode="auto">
          <a:xfrm>
            <a:off x="2176463" y="2627313"/>
            <a:ext cx="125412"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0" name="Oval 14"/>
          <p:cNvSpPr>
            <a:spLocks noChangeArrowheads="1"/>
          </p:cNvSpPr>
          <p:nvPr/>
        </p:nvSpPr>
        <p:spPr bwMode="auto">
          <a:xfrm>
            <a:off x="3883025" y="4292600"/>
            <a:ext cx="127000"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1" name="Oval 15"/>
          <p:cNvSpPr>
            <a:spLocks noChangeArrowheads="1"/>
          </p:cNvSpPr>
          <p:nvPr/>
        </p:nvSpPr>
        <p:spPr bwMode="auto">
          <a:xfrm>
            <a:off x="4073525" y="3367088"/>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2" name="Oval 16"/>
          <p:cNvSpPr>
            <a:spLocks noChangeArrowheads="1"/>
          </p:cNvSpPr>
          <p:nvPr/>
        </p:nvSpPr>
        <p:spPr bwMode="auto">
          <a:xfrm>
            <a:off x="1860550" y="5033963"/>
            <a:ext cx="125413"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3" name="Oval 17"/>
          <p:cNvSpPr>
            <a:spLocks noChangeArrowheads="1"/>
          </p:cNvSpPr>
          <p:nvPr/>
        </p:nvSpPr>
        <p:spPr bwMode="auto">
          <a:xfrm>
            <a:off x="3378200" y="2441575"/>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4" name="Oval 18"/>
          <p:cNvSpPr>
            <a:spLocks noChangeArrowheads="1"/>
          </p:cNvSpPr>
          <p:nvPr/>
        </p:nvSpPr>
        <p:spPr bwMode="auto">
          <a:xfrm>
            <a:off x="4452938" y="4108450"/>
            <a:ext cx="125412"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5" name="Line 19"/>
          <p:cNvSpPr>
            <a:spLocks noChangeShapeType="1"/>
          </p:cNvSpPr>
          <p:nvPr/>
        </p:nvSpPr>
        <p:spPr bwMode="auto">
          <a:xfrm>
            <a:off x="1417638" y="2441575"/>
            <a:ext cx="2276475" cy="2962275"/>
          </a:xfrm>
          <a:prstGeom prst="line">
            <a:avLst/>
          </a:prstGeom>
          <a:noFill/>
          <a:ln w="38100">
            <a:solidFill>
              <a:schemeClr val="tx1"/>
            </a:solidFill>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6" name="Oval 20"/>
          <p:cNvSpPr>
            <a:spLocks noChangeArrowheads="1"/>
          </p:cNvSpPr>
          <p:nvPr/>
        </p:nvSpPr>
        <p:spPr bwMode="auto">
          <a:xfrm>
            <a:off x="2428875" y="2133600"/>
            <a:ext cx="127000"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7" name="Oval 21"/>
          <p:cNvSpPr>
            <a:spLocks noChangeArrowheads="1"/>
          </p:cNvSpPr>
          <p:nvPr/>
        </p:nvSpPr>
        <p:spPr bwMode="auto">
          <a:xfrm>
            <a:off x="2555875" y="5403850"/>
            <a:ext cx="125413"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8" name="Line 22"/>
          <p:cNvSpPr>
            <a:spLocks noChangeShapeType="1"/>
          </p:cNvSpPr>
          <p:nvPr/>
        </p:nvSpPr>
        <p:spPr bwMode="auto">
          <a:xfrm>
            <a:off x="1101725" y="2689225"/>
            <a:ext cx="2276475" cy="2962275"/>
          </a:xfrm>
          <a:prstGeom prst="line">
            <a:avLst/>
          </a:prstGeom>
          <a:noFill/>
          <a:ln w="38100">
            <a:solidFill>
              <a:schemeClr val="tx1"/>
            </a:solidFill>
            <a:prstDash val="dash"/>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9" name="Line 23"/>
          <p:cNvSpPr>
            <a:spLocks noChangeShapeType="1"/>
          </p:cNvSpPr>
          <p:nvPr/>
        </p:nvSpPr>
        <p:spPr bwMode="auto">
          <a:xfrm>
            <a:off x="1733550" y="2257425"/>
            <a:ext cx="2212975" cy="2838450"/>
          </a:xfrm>
          <a:prstGeom prst="line">
            <a:avLst/>
          </a:prstGeom>
          <a:noFill/>
          <a:ln w="38100">
            <a:solidFill>
              <a:schemeClr val="tx1"/>
            </a:solidFill>
            <a:prstDash val="dash"/>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0" name="Oval 24"/>
          <p:cNvSpPr>
            <a:spLocks noChangeArrowheads="1"/>
          </p:cNvSpPr>
          <p:nvPr/>
        </p:nvSpPr>
        <p:spPr bwMode="auto">
          <a:xfrm>
            <a:off x="1860550" y="3738563"/>
            <a:ext cx="125413" cy="122237"/>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1" name="Oval 25"/>
          <p:cNvSpPr>
            <a:spLocks noChangeArrowheads="1"/>
          </p:cNvSpPr>
          <p:nvPr/>
        </p:nvSpPr>
        <p:spPr bwMode="auto">
          <a:xfrm>
            <a:off x="2365375" y="4416425"/>
            <a:ext cx="127000"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2" name="Oval 26"/>
          <p:cNvSpPr>
            <a:spLocks noChangeArrowheads="1"/>
          </p:cNvSpPr>
          <p:nvPr/>
        </p:nvSpPr>
        <p:spPr bwMode="auto">
          <a:xfrm>
            <a:off x="2808288" y="3676650"/>
            <a:ext cx="127000" cy="122238"/>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3" name="Line 27"/>
          <p:cNvSpPr>
            <a:spLocks noChangeShapeType="1"/>
          </p:cNvSpPr>
          <p:nvPr/>
        </p:nvSpPr>
        <p:spPr bwMode="auto">
          <a:xfrm flipV="1">
            <a:off x="3378200" y="5157788"/>
            <a:ext cx="631825" cy="493712"/>
          </a:xfrm>
          <a:prstGeom prst="line">
            <a:avLst/>
          </a:prstGeom>
          <a:noFill/>
          <a:ln w="38100">
            <a:solidFill>
              <a:srgbClr val="00B050"/>
            </a:solidFill>
            <a:round/>
            <a:headEnd type="stealth" w="med" len="med"/>
            <a:tailEnd type="stealth"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4" name="Freeform 28"/>
          <p:cNvSpPr>
            <a:spLocks/>
          </p:cNvSpPr>
          <p:nvPr/>
        </p:nvSpPr>
        <p:spPr bwMode="auto">
          <a:xfrm>
            <a:off x="815975" y="3984625"/>
            <a:ext cx="1044575" cy="1406525"/>
          </a:xfrm>
          <a:custGeom>
            <a:avLst/>
            <a:gdLst/>
            <a:ahLst/>
            <a:cxnLst>
              <a:cxn ang="0">
                <a:pos x="792" y="0"/>
              </a:cxn>
              <a:cxn ang="0">
                <a:pos x="408" y="720"/>
              </a:cxn>
              <a:cxn ang="0">
                <a:pos x="0" y="1094"/>
              </a:cxn>
            </a:cxnLst>
            <a:rect l="0" t="0" r="r" b="b"/>
            <a:pathLst>
              <a:path w="792" h="1094">
                <a:moveTo>
                  <a:pt x="792" y="0"/>
                </a:moveTo>
                <a:cubicBezTo>
                  <a:pt x="668" y="268"/>
                  <a:pt x="540" y="538"/>
                  <a:pt x="408" y="720"/>
                </a:cubicBezTo>
                <a:cubicBezTo>
                  <a:pt x="276" y="902"/>
                  <a:pt x="85" y="1016"/>
                  <a:pt x="0" y="1094"/>
                </a:cubicBezTo>
              </a:path>
            </a:pathLst>
          </a:custGeom>
          <a:noFill/>
          <a:ln w="19050">
            <a:solidFill>
              <a:srgbClr val="FF0000"/>
            </a:solidFill>
            <a:round/>
            <a:headEnd type="stealth" w="lg" len="lg"/>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5" name="Freeform 29"/>
          <p:cNvSpPr>
            <a:spLocks/>
          </p:cNvSpPr>
          <p:nvPr/>
        </p:nvSpPr>
        <p:spPr bwMode="auto">
          <a:xfrm>
            <a:off x="784225" y="4664075"/>
            <a:ext cx="1517650" cy="739775"/>
          </a:xfrm>
          <a:custGeom>
            <a:avLst/>
            <a:gdLst/>
            <a:ahLst/>
            <a:cxnLst>
              <a:cxn ang="0">
                <a:pos x="1152" y="0"/>
              </a:cxn>
              <a:cxn ang="0">
                <a:pos x="559" y="329"/>
              </a:cxn>
              <a:cxn ang="0">
                <a:pos x="0" y="576"/>
              </a:cxn>
            </a:cxnLst>
            <a:rect l="0" t="0" r="r" b="b"/>
            <a:pathLst>
              <a:path w="1152" h="576">
                <a:moveTo>
                  <a:pt x="1152" y="0"/>
                </a:moveTo>
                <a:cubicBezTo>
                  <a:pt x="1053" y="55"/>
                  <a:pt x="751" y="233"/>
                  <a:pt x="559" y="329"/>
                </a:cubicBezTo>
                <a:cubicBezTo>
                  <a:pt x="367" y="425"/>
                  <a:pt x="117" y="525"/>
                  <a:pt x="0" y="576"/>
                </a:cubicBezTo>
              </a:path>
            </a:pathLst>
          </a:custGeom>
          <a:noFill/>
          <a:ln w="19050">
            <a:solidFill>
              <a:srgbClr val="FF0000"/>
            </a:solidFill>
            <a:round/>
            <a:headEnd type="stealth" w="lg" len="lg"/>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6" name="Freeform 30"/>
          <p:cNvSpPr>
            <a:spLocks/>
          </p:cNvSpPr>
          <p:nvPr/>
        </p:nvSpPr>
        <p:spPr bwMode="auto">
          <a:xfrm>
            <a:off x="815975" y="3922713"/>
            <a:ext cx="1865313" cy="1468437"/>
          </a:xfrm>
          <a:custGeom>
            <a:avLst/>
            <a:gdLst/>
            <a:ahLst/>
            <a:cxnLst>
              <a:cxn ang="0">
                <a:pos x="1416" y="0"/>
              </a:cxn>
              <a:cxn ang="0">
                <a:pos x="699" y="669"/>
              </a:cxn>
              <a:cxn ang="0">
                <a:pos x="0" y="1142"/>
              </a:cxn>
            </a:cxnLst>
            <a:rect l="0" t="0" r="r" b="b"/>
            <a:pathLst>
              <a:path w="1416" h="1142">
                <a:moveTo>
                  <a:pt x="1416" y="0"/>
                </a:moveTo>
                <a:cubicBezTo>
                  <a:pt x="1297" y="111"/>
                  <a:pt x="935" y="479"/>
                  <a:pt x="699" y="669"/>
                </a:cubicBezTo>
                <a:cubicBezTo>
                  <a:pt x="463" y="859"/>
                  <a:pt x="146" y="1044"/>
                  <a:pt x="0" y="1142"/>
                </a:cubicBezTo>
              </a:path>
            </a:pathLst>
          </a:custGeom>
          <a:noFill/>
          <a:ln w="19050">
            <a:solidFill>
              <a:srgbClr val="FF0000"/>
            </a:solidFill>
            <a:round/>
            <a:headEnd type="stealth" w="lg" len="lg"/>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7" name="Text Box 31"/>
          <p:cNvSpPr txBox="1">
            <a:spLocks noChangeArrowheads="1"/>
          </p:cNvSpPr>
          <p:nvPr/>
        </p:nvSpPr>
        <p:spPr bwMode="auto">
          <a:xfrm>
            <a:off x="76200" y="5359400"/>
            <a:ext cx="1960563" cy="396875"/>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000" dirty="0">
                <a:solidFill>
                  <a:srgbClr val="000000"/>
                </a:solidFill>
                <a:cs typeface="Arial" pitchFamily="34" charset="0"/>
              </a:rPr>
              <a:t>Support vectors</a:t>
            </a:r>
          </a:p>
        </p:txBody>
      </p:sp>
      <p:sp>
        <p:nvSpPr>
          <p:cNvPr id="1104928" name="Oval 32"/>
          <p:cNvSpPr>
            <a:spLocks noChangeArrowheads="1"/>
          </p:cNvSpPr>
          <p:nvPr/>
        </p:nvSpPr>
        <p:spPr bwMode="auto">
          <a:xfrm>
            <a:off x="1733550" y="3614738"/>
            <a:ext cx="379413" cy="369887"/>
          </a:xfrm>
          <a:prstGeom prst="ellips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9" name="Oval 33"/>
          <p:cNvSpPr>
            <a:spLocks noChangeArrowheads="1"/>
          </p:cNvSpPr>
          <p:nvPr/>
        </p:nvSpPr>
        <p:spPr bwMode="auto">
          <a:xfrm>
            <a:off x="2681288" y="3552825"/>
            <a:ext cx="379412" cy="369888"/>
          </a:xfrm>
          <a:prstGeom prst="ellips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30" name="Oval 34"/>
          <p:cNvSpPr>
            <a:spLocks noChangeArrowheads="1"/>
          </p:cNvSpPr>
          <p:nvPr/>
        </p:nvSpPr>
        <p:spPr bwMode="auto">
          <a:xfrm>
            <a:off x="2239963" y="4292600"/>
            <a:ext cx="379412" cy="371475"/>
          </a:xfrm>
          <a:prstGeom prst="ellips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35" name="Text Box 39"/>
          <p:cNvSpPr txBox="1">
            <a:spLocks noChangeArrowheads="1"/>
          </p:cNvSpPr>
          <p:nvPr/>
        </p:nvSpPr>
        <p:spPr bwMode="auto">
          <a:xfrm>
            <a:off x="4724400" y="3154363"/>
            <a:ext cx="2971800" cy="396875"/>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2000" dirty="0">
                <a:solidFill>
                  <a:srgbClr val="000000"/>
                </a:solidFill>
                <a:cs typeface="Arial" pitchFamily="34" charset="0"/>
              </a:rPr>
              <a:t>For </a:t>
            </a:r>
            <a:r>
              <a:rPr lang="en-US" sz="2000" dirty="0" smtClean="0">
                <a:solidFill>
                  <a:srgbClr val="000000"/>
                </a:solidFill>
                <a:cs typeface="Arial" pitchFamily="34" charset="0"/>
              </a:rPr>
              <a:t>support </a:t>
            </a:r>
            <a:r>
              <a:rPr lang="en-US" sz="2000" dirty="0">
                <a:solidFill>
                  <a:srgbClr val="000000"/>
                </a:solidFill>
                <a:cs typeface="Arial" pitchFamily="34" charset="0"/>
              </a:rPr>
              <a:t>vectors, </a:t>
            </a:r>
          </a:p>
        </p:txBody>
      </p:sp>
      <p:graphicFrame>
        <p:nvGraphicFramePr>
          <p:cNvPr id="1104936" name="Object 40"/>
          <p:cNvGraphicFramePr>
            <a:graphicFrameLocks noGrp="1" noChangeAspect="1"/>
          </p:cNvGraphicFramePr>
          <p:nvPr>
            <p:ph sz="half" idx="4294967295"/>
          </p:nvPr>
        </p:nvGraphicFramePr>
        <p:xfrm>
          <a:off x="7391400" y="3124200"/>
          <a:ext cx="1752600" cy="457200"/>
        </p:xfrm>
        <a:graphic>
          <a:graphicData uri="http://schemas.openxmlformats.org/presentationml/2006/ole">
            <mc:AlternateContent xmlns:mc="http://schemas.openxmlformats.org/markup-compatibility/2006">
              <mc:Choice xmlns:v="urn:schemas-microsoft-com:vml" Requires="v">
                <p:oleObj spid="_x0000_s999746" name="Equation" r:id="rId6" imgW="876240" imgH="228600" progId="Equation.3">
                  <p:embed/>
                </p:oleObj>
              </mc:Choice>
              <mc:Fallback>
                <p:oleObj name="Equation" r:id="rId6" imgW="876240" imgH="228600" progId="Equation.3">
                  <p:embed/>
                  <p:pic>
                    <p:nvPicPr>
                      <p:cNvPr id="0" name="Picture 53"/>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3124200"/>
                        <a:ext cx="1752600" cy="4572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1" name="Text Box 9"/>
          <p:cNvSpPr txBox="1">
            <a:spLocks noChangeArrowheads="1"/>
          </p:cNvSpPr>
          <p:nvPr/>
        </p:nvSpPr>
        <p:spPr bwMode="auto">
          <a:xfrm rot="3054962">
            <a:off x="-32585" y="2024161"/>
            <a:ext cx="1493838" cy="430887"/>
          </a:xfrm>
          <a:prstGeom prst="rect">
            <a:avLst/>
          </a:prstGeom>
          <a:noFill/>
          <a:ln w="19050" algn="ctr">
            <a:noFill/>
            <a:miter lim="800000"/>
            <a:headEnd/>
            <a:tailEnd/>
          </a:ln>
        </p:spPr>
        <p:txBody>
          <a:bodyPr>
            <a:spAutoFit/>
          </a:bodyPr>
          <a:lstStyle/>
          <a:p>
            <a:pPr marL="342900" indent="-342900" algn="ctr" fontAlgn="base">
              <a:spcBef>
                <a:spcPct val="50000"/>
              </a:spcBef>
              <a:spcAft>
                <a:spcPct val="0"/>
              </a:spcAft>
              <a:buClr>
                <a:srgbClr val="000000"/>
              </a:buClr>
            </a:pPr>
            <a:r>
              <a:rPr lang="en-US" altLang="zh-CN" sz="2200" dirty="0" err="1">
                <a:solidFill>
                  <a:srgbClr val="002060"/>
                </a:solidFill>
                <a:latin typeface="Tahoma" pitchFamily="34" charset="0"/>
              </a:rPr>
              <a:t>wx+b</a:t>
            </a:r>
            <a:r>
              <a:rPr lang="en-US" altLang="zh-CN" sz="2200" dirty="0">
                <a:solidFill>
                  <a:srgbClr val="002060"/>
                </a:solidFill>
                <a:latin typeface="Tahoma" pitchFamily="34" charset="0"/>
              </a:rPr>
              <a:t>=-1</a:t>
            </a:r>
          </a:p>
        </p:txBody>
      </p:sp>
      <p:sp>
        <p:nvSpPr>
          <p:cNvPr id="42" name="Text Box 10"/>
          <p:cNvSpPr txBox="1">
            <a:spLocks noChangeArrowheads="1"/>
          </p:cNvSpPr>
          <p:nvPr/>
        </p:nvSpPr>
        <p:spPr bwMode="auto">
          <a:xfrm rot="3244702">
            <a:off x="246239" y="1646964"/>
            <a:ext cx="1486741" cy="430887"/>
          </a:xfrm>
          <a:prstGeom prst="rect">
            <a:avLst/>
          </a:prstGeom>
          <a:noFill/>
          <a:ln w="19050" algn="ctr">
            <a:noFill/>
            <a:miter lim="800000"/>
            <a:headEnd/>
            <a:tailEnd/>
          </a:ln>
        </p:spPr>
        <p:txBody>
          <a:bodyPr wrap="square">
            <a:spAutoFit/>
          </a:bodyPr>
          <a:lstStyle/>
          <a:p>
            <a:pPr marL="342900" indent="-342900" algn="ctr" fontAlgn="base">
              <a:spcBef>
                <a:spcPct val="50000"/>
              </a:spcBef>
              <a:spcAft>
                <a:spcPct val="0"/>
              </a:spcAft>
              <a:buClr>
                <a:srgbClr val="000000"/>
              </a:buClr>
            </a:pPr>
            <a:r>
              <a:rPr lang="en-US" altLang="zh-CN" sz="2200" dirty="0" err="1">
                <a:solidFill>
                  <a:srgbClr val="000000"/>
                </a:solidFill>
                <a:latin typeface="Tahoma" pitchFamily="34" charset="0"/>
              </a:rPr>
              <a:t>wx+b</a:t>
            </a:r>
            <a:r>
              <a:rPr lang="en-US" altLang="zh-CN" sz="2200" dirty="0">
                <a:solidFill>
                  <a:srgbClr val="000000"/>
                </a:solidFill>
                <a:latin typeface="Tahoma" pitchFamily="34" charset="0"/>
              </a:rPr>
              <a:t>=0</a:t>
            </a:r>
          </a:p>
        </p:txBody>
      </p:sp>
      <p:sp>
        <p:nvSpPr>
          <p:cNvPr id="43" name="Text Box 11"/>
          <p:cNvSpPr txBox="1">
            <a:spLocks noChangeArrowheads="1"/>
          </p:cNvSpPr>
          <p:nvPr/>
        </p:nvSpPr>
        <p:spPr bwMode="auto">
          <a:xfrm rot="3198884">
            <a:off x="620918" y="1545260"/>
            <a:ext cx="1559204" cy="430887"/>
          </a:xfrm>
          <a:prstGeom prst="rect">
            <a:avLst/>
          </a:prstGeom>
          <a:noFill/>
          <a:ln w="19050" algn="ctr">
            <a:noFill/>
            <a:miter lim="800000"/>
            <a:headEnd/>
            <a:tailEnd/>
          </a:ln>
        </p:spPr>
        <p:txBody>
          <a:bodyPr wrap="square">
            <a:spAutoFit/>
          </a:bodyPr>
          <a:lstStyle/>
          <a:p>
            <a:pPr marL="342900" indent="-342900" algn="ctr" fontAlgn="base">
              <a:spcBef>
                <a:spcPct val="50000"/>
              </a:spcBef>
              <a:spcAft>
                <a:spcPct val="0"/>
              </a:spcAft>
              <a:buClr>
                <a:srgbClr val="000000"/>
              </a:buClr>
            </a:pPr>
            <a:r>
              <a:rPr lang="en-US" altLang="zh-CN" sz="2200" dirty="0" err="1">
                <a:solidFill>
                  <a:srgbClr val="C00000"/>
                </a:solidFill>
                <a:latin typeface="Tahoma" pitchFamily="34" charset="0"/>
              </a:rPr>
              <a:t>wx+b</a:t>
            </a:r>
            <a:r>
              <a:rPr lang="en-US" altLang="zh-CN" sz="2200" dirty="0">
                <a:solidFill>
                  <a:srgbClr val="C00000"/>
                </a:solidFill>
                <a:latin typeface="Tahoma" pitchFamily="34" charset="0"/>
              </a:rPr>
              <a:t>=1</a:t>
            </a:r>
          </a:p>
        </p:txBody>
      </p:sp>
      <p:sp>
        <p:nvSpPr>
          <p:cNvPr id="44" name="Oval 15"/>
          <p:cNvSpPr>
            <a:spLocks noChangeArrowheads="1"/>
          </p:cNvSpPr>
          <p:nvPr/>
        </p:nvSpPr>
        <p:spPr bwMode="auto">
          <a:xfrm>
            <a:off x="4073525" y="3367088"/>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45" name="Oval 18"/>
          <p:cNvSpPr>
            <a:spLocks noChangeArrowheads="1"/>
          </p:cNvSpPr>
          <p:nvPr/>
        </p:nvSpPr>
        <p:spPr bwMode="auto">
          <a:xfrm>
            <a:off x="4452938" y="4108450"/>
            <a:ext cx="125412"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46" name="Text Box 36"/>
          <p:cNvSpPr txBox="1">
            <a:spLocks noChangeArrowheads="1"/>
          </p:cNvSpPr>
          <p:nvPr/>
        </p:nvSpPr>
        <p:spPr bwMode="auto">
          <a:xfrm>
            <a:off x="4724400" y="3886200"/>
            <a:ext cx="2971800" cy="701675"/>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2000" dirty="0">
                <a:solidFill>
                  <a:srgbClr val="000000"/>
                </a:solidFill>
                <a:cs typeface="Arial" pitchFamily="34" charset="0"/>
              </a:rPr>
              <a:t>Distance between point and </a:t>
            </a:r>
            <a:r>
              <a:rPr lang="en-US" sz="2000" dirty="0" smtClean="0">
                <a:solidFill>
                  <a:srgbClr val="000000"/>
                </a:solidFill>
                <a:cs typeface="Arial" pitchFamily="34" charset="0"/>
              </a:rPr>
              <a:t>line:</a:t>
            </a:r>
            <a:endParaRPr lang="en-US" sz="2000" dirty="0">
              <a:solidFill>
                <a:srgbClr val="000000"/>
              </a:solidFill>
              <a:cs typeface="Arial" pitchFamily="34" charset="0"/>
            </a:endParaRPr>
          </a:p>
        </p:txBody>
      </p:sp>
      <p:graphicFrame>
        <p:nvGraphicFramePr>
          <p:cNvPr id="47" name="Object 37"/>
          <p:cNvGraphicFramePr>
            <a:graphicFrameLocks noChangeAspect="1"/>
          </p:cNvGraphicFramePr>
          <p:nvPr/>
        </p:nvGraphicFramePr>
        <p:xfrm>
          <a:off x="7848600" y="3870325"/>
          <a:ext cx="1295400" cy="777875"/>
        </p:xfrm>
        <a:graphic>
          <a:graphicData uri="http://schemas.openxmlformats.org/presentationml/2006/ole">
            <mc:AlternateContent xmlns:mc="http://schemas.openxmlformats.org/markup-compatibility/2006">
              <mc:Choice xmlns:v="urn:schemas-microsoft-com:vml" Requires="v">
                <p:oleObj spid="_x0000_s999747" name="Equation" r:id="rId8" imgW="698400" imgH="419040" progId="Equation.3">
                  <p:embed/>
                </p:oleObj>
              </mc:Choice>
              <mc:Fallback>
                <p:oleObj name="Equation" r:id="rId8" imgW="698400" imgH="419040" progId="Equation.3">
                  <p:embed/>
                  <p:pic>
                    <p:nvPicPr>
                      <p:cNvPr id="0" name="Picture 5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48600" y="3870325"/>
                        <a:ext cx="1295400" cy="7778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38292" name="Object 20"/>
          <p:cNvGraphicFramePr>
            <a:graphicFrameLocks noChangeAspect="1"/>
          </p:cNvGraphicFramePr>
          <p:nvPr/>
        </p:nvGraphicFramePr>
        <p:xfrm>
          <a:off x="6705600" y="4972110"/>
          <a:ext cx="2444750" cy="914400"/>
        </p:xfrm>
        <a:graphic>
          <a:graphicData uri="http://schemas.openxmlformats.org/presentationml/2006/ole">
            <mc:AlternateContent xmlns:mc="http://schemas.openxmlformats.org/markup-compatibility/2006">
              <mc:Choice xmlns:v="urn:schemas-microsoft-com:vml" Requires="v">
                <p:oleObj spid="_x0000_s999748" name="Equation" r:id="rId10" imgW="1346040" imgH="507960" progId="Equation.3">
                  <p:embed/>
                </p:oleObj>
              </mc:Choice>
              <mc:Fallback>
                <p:oleObj name="Equation" r:id="rId10" imgW="1346040" imgH="507960" progId="Equation.3">
                  <p:embed/>
                  <p:pic>
                    <p:nvPicPr>
                      <p:cNvPr id="0" name="Picture 5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5600" y="4972110"/>
                        <a:ext cx="2444750" cy="9144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38294" name="Object 22"/>
          <p:cNvGraphicFramePr>
            <a:graphicFrameLocks noChangeAspect="1"/>
          </p:cNvGraphicFramePr>
          <p:nvPr/>
        </p:nvGraphicFramePr>
        <p:xfrm>
          <a:off x="4876800" y="5005447"/>
          <a:ext cx="1566862" cy="804863"/>
        </p:xfrm>
        <a:graphic>
          <a:graphicData uri="http://schemas.openxmlformats.org/presentationml/2006/ole">
            <mc:AlternateContent xmlns:mc="http://schemas.openxmlformats.org/markup-compatibility/2006">
              <mc:Choice xmlns:v="urn:schemas-microsoft-com:vml" Requires="v">
                <p:oleObj spid="_x0000_s999749" name="Equation" r:id="rId12" imgW="914400" imgH="469800" progId="Equation.3">
                  <p:embed/>
                </p:oleObj>
              </mc:Choice>
              <mc:Fallback>
                <p:oleObj name="Equation" r:id="rId12" imgW="914400" imgH="469800" progId="Equation.3">
                  <p:embed/>
                  <p:pic>
                    <p:nvPicPr>
                      <p:cNvPr id="0" name="Picture 5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76800" y="5005447"/>
                        <a:ext cx="1566862" cy="80486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9" name="Text Box 36"/>
          <p:cNvSpPr txBox="1">
            <a:spLocks noChangeArrowheads="1"/>
          </p:cNvSpPr>
          <p:nvPr/>
        </p:nvSpPr>
        <p:spPr bwMode="auto">
          <a:xfrm>
            <a:off x="4724400" y="4648200"/>
            <a:ext cx="2971800" cy="400110"/>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2000" dirty="0" smtClean="0">
                <a:solidFill>
                  <a:srgbClr val="000000"/>
                </a:solidFill>
                <a:cs typeface="Arial" pitchFamily="34" charset="0"/>
              </a:rPr>
              <a:t>For support vectors:</a:t>
            </a:r>
            <a:endParaRPr lang="en-US" sz="2000" dirty="0">
              <a:solidFill>
                <a:srgbClr val="000000"/>
              </a:solidFill>
              <a:cs typeface="Arial" pitchFamily="34" charset="0"/>
            </a:endParaRPr>
          </a:p>
        </p:txBody>
      </p:sp>
      <p:sp>
        <p:nvSpPr>
          <p:cNvPr id="48" name="Slide Number Placeholder 47"/>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51</a:t>
            </a:fld>
            <a:endParaRPr lang="en-US">
              <a:solidFill>
                <a:srgbClr val="000000"/>
              </a:solidFill>
              <a:cs typeface="Arial" pitchFamily="34" charset="0"/>
            </a:endParaRPr>
          </a:p>
        </p:txBody>
      </p:sp>
    </p:spTree>
    <p:extLst>
      <p:ext uri="{BB962C8B-B14F-4D97-AF65-F5344CB8AC3E}">
        <p14:creationId xmlns:p14="http://schemas.microsoft.com/office/powerpoint/2010/main" val="279322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82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8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8" name="Rectangle 2"/>
          <p:cNvSpPr>
            <a:spLocks noGrp="1" noChangeArrowheads="1"/>
          </p:cNvSpPr>
          <p:nvPr>
            <p:ph type="title"/>
          </p:nvPr>
        </p:nvSpPr>
        <p:spPr/>
        <p:txBody>
          <a:bodyPr/>
          <a:lstStyle/>
          <a:p>
            <a:r>
              <a:rPr lang="en-US"/>
              <a:t>Support vector machines</a:t>
            </a:r>
          </a:p>
        </p:txBody>
      </p:sp>
      <p:sp>
        <p:nvSpPr>
          <p:cNvPr id="1104899" name="Rectangle 3"/>
          <p:cNvSpPr>
            <a:spLocks noGrp="1" noChangeArrowheads="1"/>
          </p:cNvSpPr>
          <p:nvPr>
            <p:ph type="body" idx="1"/>
          </p:nvPr>
        </p:nvSpPr>
        <p:spPr>
          <a:xfrm>
            <a:off x="685800" y="914400"/>
            <a:ext cx="7772400" cy="685800"/>
          </a:xfrm>
        </p:spPr>
        <p:txBody>
          <a:bodyPr/>
          <a:lstStyle/>
          <a:p>
            <a:pPr>
              <a:buFontTx/>
              <a:buChar char="•"/>
            </a:pPr>
            <a:r>
              <a:rPr lang="en-US" sz="2000" dirty="0" smtClean="0"/>
              <a:t>Want line that maximizes the margin.</a:t>
            </a:r>
            <a:endParaRPr lang="en-US" sz="2000" dirty="0"/>
          </a:p>
        </p:txBody>
      </p:sp>
      <p:graphicFrame>
        <p:nvGraphicFramePr>
          <p:cNvPr id="1104900" name="Object 4"/>
          <p:cNvGraphicFramePr>
            <a:graphicFrameLocks noGrp="1" noChangeAspect="1"/>
          </p:cNvGraphicFramePr>
          <p:nvPr>
            <p:ph sz="half" idx="4294967295"/>
          </p:nvPr>
        </p:nvGraphicFramePr>
        <p:xfrm>
          <a:off x="4776788" y="2057400"/>
          <a:ext cx="4367212" cy="854075"/>
        </p:xfrm>
        <a:graphic>
          <a:graphicData uri="http://schemas.openxmlformats.org/presentationml/2006/ole">
            <mc:AlternateContent xmlns:mc="http://schemas.openxmlformats.org/markup-compatibility/2006">
              <mc:Choice xmlns:v="urn:schemas-microsoft-com:vml" Requires="v">
                <p:oleObj spid="_x0000_s1000643" name="Equation" r:id="rId4" imgW="2336760" imgH="457200" progId="Equation.3">
                  <p:embed/>
                </p:oleObj>
              </mc:Choice>
              <mc:Fallback>
                <p:oleObj name="Equation" r:id="rId4" imgW="2336760" imgH="457200" progId="Equation.3">
                  <p:embed/>
                  <p:pic>
                    <p:nvPicPr>
                      <p:cNvPr id="0" name="Picture 3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6788" y="2057400"/>
                        <a:ext cx="4367212" cy="8540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104902" name="Oval 6"/>
          <p:cNvSpPr>
            <a:spLocks noChangeArrowheads="1"/>
          </p:cNvSpPr>
          <p:nvPr/>
        </p:nvSpPr>
        <p:spPr bwMode="auto">
          <a:xfrm>
            <a:off x="658813" y="3614738"/>
            <a:ext cx="125412"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3" name="Oval 7"/>
          <p:cNvSpPr>
            <a:spLocks noChangeArrowheads="1"/>
          </p:cNvSpPr>
          <p:nvPr/>
        </p:nvSpPr>
        <p:spPr bwMode="auto">
          <a:xfrm>
            <a:off x="1227138" y="3676650"/>
            <a:ext cx="127000" cy="122238"/>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4" name="Oval 8"/>
          <p:cNvSpPr>
            <a:spLocks noChangeArrowheads="1"/>
          </p:cNvSpPr>
          <p:nvPr/>
        </p:nvSpPr>
        <p:spPr bwMode="auto">
          <a:xfrm>
            <a:off x="1227138" y="4232275"/>
            <a:ext cx="127000" cy="122238"/>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5" name="Oval 9"/>
          <p:cNvSpPr>
            <a:spLocks noChangeArrowheads="1"/>
          </p:cNvSpPr>
          <p:nvPr/>
        </p:nvSpPr>
        <p:spPr bwMode="auto">
          <a:xfrm>
            <a:off x="595313" y="3860800"/>
            <a:ext cx="127000"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6" name="Oval 10"/>
          <p:cNvSpPr>
            <a:spLocks noChangeArrowheads="1"/>
          </p:cNvSpPr>
          <p:nvPr/>
        </p:nvSpPr>
        <p:spPr bwMode="auto">
          <a:xfrm>
            <a:off x="2555875" y="2873375"/>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7" name="Oval 11"/>
          <p:cNvSpPr>
            <a:spLocks noChangeArrowheads="1"/>
          </p:cNvSpPr>
          <p:nvPr/>
        </p:nvSpPr>
        <p:spPr bwMode="auto">
          <a:xfrm>
            <a:off x="3187700" y="3121025"/>
            <a:ext cx="127000"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8" name="Oval 12"/>
          <p:cNvSpPr>
            <a:spLocks noChangeArrowheads="1"/>
          </p:cNvSpPr>
          <p:nvPr/>
        </p:nvSpPr>
        <p:spPr bwMode="auto">
          <a:xfrm>
            <a:off x="3378200" y="3676650"/>
            <a:ext cx="125413" cy="122238"/>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09" name="Oval 13"/>
          <p:cNvSpPr>
            <a:spLocks noChangeArrowheads="1"/>
          </p:cNvSpPr>
          <p:nvPr/>
        </p:nvSpPr>
        <p:spPr bwMode="auto">
          <a:xfrm>
            <a:off x="2176463" y="2627313"/>
            <a:ext cx="125412"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0" name="Oval 14"/>
          <p:cNvSpPr>
            <a:spLocks noChangeArrowheads="1"/>
          </p:cNvSpPr>
          <p:nvPr/>
        </p:nvSpPr>
        <p:spPr bwMode="auto">
          <a:xfrm>
            <a:off x="3883025" y="4292600"/>
            <a:ext cx="127000"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1" name="Oval 15"/>
          <p:cNvSpPr>
            <a:spLocks noChangeArrowheads="1"/>
          </p:cNvSpPr>
          <p:nvPr/>
        </p:nvSpPr>
        <p:spPr bwMode="auto">
          <a:xfrm>
            <a:off x="4073525" y="3367088"/>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2" name="Oval 16"/>
          <p:cNvSpPr>
            <a:spLocks noChangeArrowheads="1"/>
          </p:cNvSpPr>
          <p:nvPr/>
        </p:nvSpPr>
        <p:spPr bwMode="auto">
          <a:xfrm>
            <a:off x="1860550" y="5033963"/>
            <a:ext cx="125413"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3" name="Oval 17"/>
          <p:cNvSpPr>
            <a:spLocks noChangeArrowheads="1"/>
          </p:cNvSpPr>
          <p:nvPr/>
        </p:nvSpPr>
        <p:spPr bwMode="auto">
          <a:xfrm>
            <a:off x="3378200" y="2441575"/>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4" name="Oval 18"/>
          <p:cNvSpPr>
            <a:spLocks noChangeArrowheads="1"/>
          </p:cNvSpPr>
          <p:nvPr/>
        </p:nvSpPr>
        <p:spPr bwMode="auto">
          <a:xfrm>
            <a:off x="4452938" y="4108450"/>
            <a:ext cx="125412"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5" name="Line 19"/>
          <p:cNvSpPr>
            <a:spLocks noChangeShapeType="1"/>
          </p:cNvSpPr>
          <p:nvPr/>
        </p:nvSpPr>
        <p:spPr bwMode="auto">
          <a:xfrm>
            <a:off x="1417638" y="2441575"/>
            <a:ext cx="2276475" cy="2962275"/>
          </a:xfrm>
          <a:prstGeom prst="line">
            <a:avLst/>
          </a:prstGeom>
          <a:noFill/>
          <a:ln w="38100">
            <a:solidFill>
              <a:schemeClr val="tx1"/>
            </a:solidFill>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6" name="Oval 20"/>
          <p:cNvSpPr>
            <a:spLocks noChangeArrowheads="1"/>
          </p:cNvSpPr>
          <p:nvPr/>
        </p:nvSpPr>
        <p:spPr bwMode="auto">
          <a:xfrm>
            <a:off x="2428875" y="2133600"/>
            <a:ext cx="127000"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7" name="Oval 21"/>
          <p:cNvSpPr>
            <a:spLocks noChangeArrowheads="1"/>
          </p:cNvSpPr>
          <p:nvPr/>
        </p:nvSpPr>
        <p:spPr bwMode="auto">
          <a:xfrm>
            <a:off x="2555875" y="5403850"/>
            <a:ext cx="125413"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8" name="Line 22"/>
          <p:cNvSpPr>
            <a:spLocks noChangeShapeType="1"/>
          </p:cNvSpPr>
          <p:nvPr/>
        </p:nvSpPr>
        <p:spPr bwMode="auto">
          <a:xfrm>
            <a:off x="1101725" y="2689225"/>
            <a:ext cx="2276475" cy="2962275"/>
          </a:xfrm>
          <a:prstGeom prst="line">
            <a:avLst/>
          </a:prstGeom>
          <a:noFill/>
          <a:ln w="38100">
            <a:solidFill>
              <a:schemeClr val="tx1"/>
            </a:solidFill>
            <a:prstDash val="dash"/>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19" name="Line 23"/>
          <p:cNvSpPr>
            <a:spLocks noChangeShapeType="1"/>
          </p:cNvSpPr>
          <p:nvPr/>
        </p:nvSpPr>
        <p:spPr bwMode="auto">
          <a:xfrm>
            <a:off x="1733550" y="2257425"/>
            <a:ext cx="2212975" cy="2838450"/>
          </a:xfrm>
          <a:prstGeom prst="line">
            <a:avLst/>
          </a:prstGeom>
          <a:noFill/>
          <a:ln w="38100">
            <a:solidFill>
              <a:schemeClr val="tx1"/>
            </a:solidFill>
            <a:prstDash val="dash"/>
            <a:round/>
            <a:headEnd/>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0" name="Oval 24"/>
          <p:cNvSpPr>
            <a:spLocks noChangeArrowheads="1"/>
          </p:cNvSpPr>
          <p:nvPr/>
        </p:nvSpPr>
        <p:spPr bwMode="auto">
          <a:xfrm>
            <a:off x="1860550" y="3738563"/>
            <a:ext cx="125413" cy="122237"/>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1" name="Oval 25"/>
          <p:cNvSpPr>
            <a:spLocks noChangeArrowheads="1"/>
          </p:cNvSpPr>
          <p:nvPr/>
        </p:nvSpPr>
        <p:spPr bwMode="auto">
          <a:xfrm>
            <a:off x="2365375" y="4416425"/>
            <a:ext cx="127000" cy="123825"/>
          </a:xfrm>
          <a:prstGeom prst="ellipse">
            <a:avLst/>
          </a:prstGeom>
          <a:solidFill>
            <a:schemeClr val="accent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2" name="Oval 26"/>
          <p:cNvSpPr>
            <a:spLocks noChangeArrowheads="1"/>
          </p:cNvSpPr>
          <p:nvPr/>
        </p:nvSpPr>
        <p:spPr bwMode="auto">
          <a:xfrm>
            <a:off x="2808288" y="3676650"/>
            <a:ext cx="127000" cy="122238"/>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3" name="Line 27"/>
          <p:cNvSpPr>
            <a:spLocks noChangeShapeType="1"/>
          </p:cNvSpPr>
          <p:nvPr/>
        </p:nvSpPr>
        <p:spPr bwMode="auto">
          <a:xfrm flipV="1">
            <a:off x="3378200" y="5157788"/>
            <a:ext cx="631825" cy="493712"/>
          </a:xfrm>
          <a:prstGeom prst="line">
            <a:avLst/>
          </a:prstGeom>
          <a:noFill/>
          <a:ln w="38100">
            <a:solidFill>
              <a:srgbClr val="00B050"/>
            </a:solidFill>
            <a:round/>
            <a:headEnd type="stealth" w="med" len="med"/>
            <a:tailEnd type="stealth"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4" name="Freeform 28"/>
          <p:cNvSpPr>
            <a:spLocks/>
          </p:cNvSpPr>
          <p:nvPr/>
        </p:nvSpPr>
        <p:spPr bwMode="auto">
          <a:xfrm>
            <a:off x="815975" y="3984625"/>
            <a:ext cx="1044575" cy="1406525"/>
          </a:xfrm>
          <a:custGeom>
            <a:avLst/>
            <a:gdLst/>
            <a:ahLst/>
            <a:cxnLst>
              <a:cxn ang="0">
                <a:pos x="792" y="0"/>
              </a:cxn>
              <a:cxn ang="0">
                <a:pos x="408" y="720"/>
              </a:cxn>
              <a:cxn ang="0">
                <a:pos x="0" y="1094"/>
              </a:cxn>
            </a:cxnLst>
            <a:rect l="0" t="0" r="r" b="b"/>
            <a:pathLst>
              <a:path w="792" h="1094">
                <a:moveTo>
                  <a:pt x="792" y="0"/>
                </a:moveTo>
                <a:cubicBezTo>
                  <a:pt x="668" y="268"/>
                  <a:pt x="540" y="538"/>
                  <a:pt x="408" y="720"/>
                </a:cubicBezTo>
                <a:cubicBezTo>
                  <a:pt x="276" y="902"/>
                  <a:pt x="85" y="1016"/>
                  <a:pt x="0" y="1094"/>
                </a:cubicBezTo>
              </a:path>
            </a:pathLst>
          </a:custGeom>
          <a:noFill/>
          <a:ln w="19050">
            <a:solidFill>
              <a:srgbClr val="FF0000"/>
            </a:solidFill>
            <a:round/>
            <a:headEnd type="stealth" w="lg" len="lg"/>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5" name="Freeform 29"/>
          <p:cNvSpPr>
            <a:spLocks/>
          </p:cNvSpPr>
          <p:nvPr/>
        </p:nvSpPr>
        <p:spPr bwMode="auto">
          <a:xfrm>
            <a:off x="784225" y="4664075"/>
            <a:ext cx="1517650" cy="739775"/>
          </a:xfrm>
          <a:custGeom>
            <a:avLst/>
            <a:gdLst/>
            <a:ahLst/>
            <a:cxnLst>
              <a:cxn ang="0">
                <a:pos x="1152" y="0"/>
              </a:cxn>
              <a:cxn ang="0">
                <a:pos x="559" y="329"/>
              </a:cxn>
              <a:cxn ang="0">
                <a:pos x="0" y="576"/>
              </a:cxn>
            </a:cxnLst>
            <a:rect l="0" t="0" r="r" b="b"/>
            <a:pathLst>
              <a:path w="1152" h="576">
                <a:moveTo>
                  <a:pt x="1152" y="0"/>
                </a:moveTo>
                <a:cubicBezTo>
                  <a:pt x="1053" y="55"/>
                  <a:pt x="751" y="233"/>
                  <a:pt x="559" y="329"/>
                </a:cubicBezTo>
                <a:cubicBezTo>
                  <a:pt x="367" y="425"/>
                  <a:pt x="117" y="525"/>
                  <a:pt x="0" y="576"/>
                </a:cubicBezTo>
              </a:path>
            </a:pathLst>
          </a:custGeom>
          <a:noFill/>
          <a:ln w="19050">
            <a:solidFill>
              <a:srgbClr val="FF0000"/>
            </a:solidFill>
            <a:round/>
            <a:headEnd type="stealth" w="lg" len="lg"/>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6" name="Freeform 30"/>
          <p:cNvSpPr>
            <a:spLocks/>
          </p:cNvSpPr>
          <p:nvPr/>
        </p:nvSpPr>
        <p:spPr bwMode="auto">
          <a:xfrm>
            <a:off x="815975" y="3922713"/>
            <a:ext cx="1865313" cy="1468437"/>
          </a:xfrm>
          <a:custGeom>
            <a:avLst/>
            <a:gdLst/>
            <a:ahLst/>
            <a:cxnLst>
              <a:cxn ang="0">
                <a:pos x="1416" y="0"/>
              </a:cxn>
              <a:cxn ang="0">
                <a:pos x="699" y="669"/>
              </a:cxn>
              <a:cxn ang="0">
                <a:pos x="0" y="1142"/>
              </a:cxn>
            </a:cxnLst>
            <a:rect l="0" t="0" r="r" b="b"/>
            <a:pathLst>
              <a:path w="1416" h="1142">
                <a:moveTo>
                  <a:pt x="1416" y="0"/>
                </a:moveTo>
                <a:cubicBezTo>
                  <a:pt x="1297" y="111"/>
                  <a:pt x="935" y="479"/>
                  <a:pt x="699" y="669"/>
                </a:cubicBezTo>
                <a:cubicBezTo>
                  <a:pt x="463" y="859"/>
                  <a:pt x="146" y="1044"/>
                  <a:pt x="0" y="1142"/>
                </a:cubicBezTo>
              </a:path>
            </a:pathLst>
          </a:custGeom>
          <a:noFill/>
          <a:ln w="19050">
            <a:solidFill>
              <a:srgbClr val="FF0000"/>
            </a:solidFill>
            <a:round/>
            <a:headEnd type="stealth" w="lg" len="lg"/>
            <a:tailEn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7" name="Text Box 31"/>
          <p:cNvSpPr txBox="1">
            <a:spLocks noChangeArrowheads="1"/>
          </p:cNvSpPr>
          <p:nvPr/>
        </p:nvSpPr>
        <p:spPr bwMode="auto">
          <a:xfrm>
            <a:off x="76200" y="5359400"/>
            <a:ext cx="1960563" cy="396875"/>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000" dirty="0">
                <a:solidFill>
                  <a:srgbClr val="000000"/>
                </a:solidFill>
                <a:cs typeface="Arial" pitchFamily="34" charset="0"/>
              </a:rPr>
              <a:t>Support vectors</a:t>
            </a:r>
          </a:p>
        </p:txBody>
      </p:sp>
      <p:sp>
        <p:nvSpPr>
          <p:cNvPr id="1104928" name="Oval 32"/>
          <p:cNvSpPr>
            <a:spLocks noChangeArrowheads="1"/>
          </p:cNvSpPr>
          <p:nvPr/>
        </p:nvSpPr>
        <p:spPr bwMode="auto">
          <a:xfrm>
            <a:off x="1733550" y="3614738"/>
            <a:ext cx="379413" cy="369887"/>
          </a:xfrm>
          <a:prstGeom prst="ellips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29" name="Oval 33"/>
          <p:cNvSpPr>
            <a:spLocks noChangeArrowheads="1"/>
          </p:cNvSpPr>
          <p:nvPr/>
        </p:nvSpPr>
        <p:spPr bwMode="auto">
          <a:xfrm>
            <a:off x="2681288" y="3552825"/>
            <a:ext cx="379412" cy="369888"/>
          </a:xfrm>
          <a:prstGeom prst="ellips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30" name="Oval 34"/>
          <p:cNvSpPr>
            <a:spLocks noChangeArrowheads="1"/>
          </p:cNvSpPr>
          <p:nvPr/>
        </p:nvSpPr>
        <p:spPr bwMode="auto">
          <a:xfrm>
            <a:off x="2239963" y="4292600"/>
            <a:ext cx="379412" cy="371475"/>
          </a:xfrm>
          <a:prstGeom prst="ellips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1104935" name="Text Box 39"/>
          <p:cNvSpPr txBox="1">
            <a:spLocks noChangeArrowheads="1"/>
          </p:cNvSpPr>
          <p:nvPr/>
        </p:nvSpPr>
        <p:spPr bwMode="auto">
          <a:xfrm>
            <a:off x="4724400" y="3154363"/>
            <a:ext cx="2971800" cy="396875"/>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2000" dirty="0">
                <a:solidFill>
                  <a:srgbClr val="000000"/>
                </a:solidFill>
                <a:cs typeface="Arial" pitchFamily="34" charset="0"/>
              </a:rPr>
              <a:t>For </a:t>
            </a:r>
            <a:r>
              <a:rPr lang="en-US" sz="2000" dirty="0" smtClean="0">
                <a:solidFill>
                  <a:srgbClr val="000000"/>
                </a:solidFill>
                <a:cs typeface="Arial" pitchFamily="34" charset="0"/>
              </a:rPr>
              <a:t>support </a:t>
            </a:r>
            <a:r>
              <a:rPr lang="en-US" sz="2000" dirty="0">
                <a:solidFill>
                  <a:srgbClr val="000000"/>
                </a:solidFill>
                <a:cs typeface="Arial" pitchFamily="34" charset="0"/>
              </a:rPr>
              <a:t>vectors, </a:t>
            </a:r>
          </a:p>
        </p:txBody>
      </p:sp>
      <p:graphicFrame>
        <p:nvGraphicFramePr>
          <p:cNvPr id="1104936" name="Object 40"/>
          <p:cNvGraphicFramePr>
            <a:graphicFrameLocks noGrp="1" noChangeAspect="1"/>
          </p:cNvGraphicFramePr>
          <p:nvPr>
            <p:ph sz="half" idx="4294967295"/>
          </p:nvPr>
        </p:nvGraphicFramePr>
        <p:xfrm>
          <a:off x="7391400" y="3124200"/>
          <a:ext cx="1752600" cy="457200"/>
        </p:xfrm>
        <a:graphic>
          <a:graphicData uri="http://schemas.openxmlformats.org/presentationml/2006/ole">
            <mc:AlternateContent xmlns:mc="http://schemas.openxmlformats.org/markup-compatibility/2006">
              <mc:Choice xmlns:v="urn:schemas-microsoft-com:vml" Requires="v">
                <p:oleObj spid="_x0000_s1000644" name="Equation" r:id="rId6" imgW="876240" imgH="228600" progId="Equation.3">
                  <p:embed/>
                </p:oleObj>
              </mc:Choice>
              <mc:Fallback>
                <p:oleObj name="Equation" r:id="rId6" imgW="876240" imgH="228600" progId="Equation.3">
                  <p:embed/>
                  <p:pic>
                    <p:nvPicPr>
                      <p:cNvPr id="0" name="Picture 33"/>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3124200"/>
                        <a:ext cx="1752600" cy="4572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1" name="Text Box 9"/>
          <p:cNvSpPr txBox="1">
            <a:spLocks noChangeArrowheads="1"/>
          </p:cNvSpPr>
          <p:nvPr/>
        </p:nvSpPr>
        <p:spPr bwMode="auto">
          <a:xfrm rot="3054962">
            <a:off x="-32585" y="2024161"/>
            <a:ext cx="1493838" cy="430887"/>
          </a:xfrm>
          <a:prstGeom prst="rect">
            <a:avLst/>
          </a:prstGeom>
          <a:noFill/>
          <a:ln w="19050" algn="ctr">
            <a:noFill/>
            <a:miter lim="800000"/>
            <a:headEnd/>
            <a:tailEnd/>
          </a:ln>
        </p:spPr>
        <p:txBody>
          <a:bodyPr>
            <a:spAutoFit/>
          </a:bodyPr>
          <a:lstStyle/>
          <a:p>
            <a:pPr marL="342900" indent="-342900" algn="ctr" fontAlgn="base">
              <a:spcBef>
                <a:spcPct val="50000"/>
              </a:spcBef>
              <a:spcAft>
                <a:spcPct val="0"/>
              </a:spcAft>
              <a:buClr>
                <a:srgbClr val="000000"/>
              </a:buClr>
            </a:pPr>
            <a:r>
              <a:rPr lang="en-US" altLang="zh-CN" sz="2200" dirty="0" err="1">
                <a:solidFill>
                  <a:srgbClr val="002060"/>
                </a:solidFill>
                <a:latin typeface="Tahoma" pitchFamily="34" charset="0"/>
              </a:rPr>
              <a:t>wx+b</a:t>
            </a:r>
            <a:r>
              <a:rPr lang="en-US" altLang="zh-CN" sz="2200" dirty="0">
                <a:solidFill>
                  <a:srgbClr val="002060"/>
                </a:solidFill>
                <a:latin typeface="Tahoma" pitchFamily="34" charset="0"/>
              </a:rPr>
              <a:t>=-1</a:t>
            </a:r>
          </a:p>
        </p:txBody>
      </p:sp>
      <p:sp>
        <p:nvSpPr>
          <p:cNvPr id="42" name="Text Box 10"/>
          <p:cNvSpPr txBox="1">
            <a:spLocks noChangeArrowheads="1"/>
          </p:cNvSpPr>
          <p:nvPr/>
        </p:nvSpPr>
        <p:spPr bwMode="auto">
          <a:xfrm rot="3244702">
            <a:off x="246239" y="1646964"/>
            <a:ext cx="1486741" cy="430887"/>
          </a:xfrm>
          <a:prstGeom prst="rect">
            <a:avLst/>
          </a:prstGeom>
          <a:noFill/>
          <a:ln w="19050" algn="ctr">
            <a:noFill/>
            <a:miter lim="800000"/>
            <a:headEnd/>
            <a:tailEnd/>
          </a:ln>
        </p:spPr>
        <p:txBody>
          <a:bodyPr wrap="square">
            <a:spAutoFit/>
          </a:bodyPr>
          <a:lstStyle/>
          <a:p>
            <a:pPr marL="342900" indent="-342900" algn="ctr" fontAlgn="base">
              <a:spcBef>
                <a:spcPct val="50000"/>
              </a:spcBef>
              <a:spcAft>
                <a:spcPct val="0"/>
              </a:spcAft>
              <a:buClr>
                <a:srgbClr val="000000"/>
              </a:buClr>
            </a:pPr>
            <a:r>
              <a:rPr lang="en-US" altLang="zh-CN" sz="2200" dirty="0" err="1">
                <a:solidFill>
                  <a:srgbClr val="000000"/>
                </a:solidFill>
                <a:latin typeface="Tahoma" pitchFamily="34" charset="0"/>
              </a:rPr>
              <a:t>wx+b</a:t>
            </a:r>
            <a:r>
              <a:rPr lang="en-US" altLang="zh-CN" sz="2200" dirty="0">
                <a:solidFill>
                  <a:srgbClr val="000000"/>
                </a:solidFill>
                <a:latin typeface="Tahoma" pitchFamily="34" charset="0"/>
              </a:rPr>
              <a:t>=0</a:t>
            </a:r>
          </a:p>
        </p:txBody>
      </p:sp>
      <p:sp>
        <p:nvSpPr>
          <p:cNvPr id="43" name="Text Box 11"/>
          <p:cNvSpPr txBox="1">
            <a:spLocks noChangeArrowheads="1"/>
          </p:cNvSpPr>
          <p:nvPr/>
        </p:nvSpPr>
        <p:spPr bwMode="auto">
          <a:xfrm rot="3198884">
            <a:off x="620918" y="1545260"/>
            <a:ext cx="1559204" cy="430887"/>
          </a:xfrm>
          <a:prstGeom prst="rect">
            <a:avLst/>
          </a:prstGeom>
          <a:noFill/>
          <a:ln w="19050" algn="ctr">
            <a:noFill/>
            <a:miter lim="800000"/>
            <a:headEnd/>
            <a:tailEnd/>
          </a:ln>
        </p:spPr>
        <p:txBody>
          <a:bodyPr wrap="square">
            <a:spAutoFit/>
          </a:bodyPr>
          <a:lstStyle/>
          <a:p>
            <a:pPr marL="342900" indent="-342900" algn="ctr" fontAlgn="base">
              <a:spcBef>
                <a:spcPct val="50000"/>
              </a:spcBef>
              <a:spcAft>
                <a:spcPct val="0"/>
              </a:spcAft>
              <a:buClr>
                <a:srgbClr val="000000"/>
              </a:buClr>
            </a:pPr>
            <a:r>
              <a:rPr lang="en-US" altLang="zh-CN" sz="2200" dirty="0" err="1">
                <a:solidFill>
                  <a:srgbClr val="C00000"/>
                </a:solidFill>
                <a:latin typeface="Tahoma" pitchFamily="34" charset="0"/>
              </a:rPr>
              <a:t>wx+b</a:t>
            </a:r>
            <a:r>
              <a:rPr lang="en-US" altLang="zh-CN" sz="2200" dirty="0">
                <a:solidFill>
                  <a:srgbClr val="C00000"/>
                </a:solidFill>
                <a:latin typeface="Tahoma" pitchFamily="34" charset="0"/>
              </a:rPr>
              <a:t>=1</a:t>
            </a:r>
          </a:p>
        </p:txBody>
      </p:sp>
      <p:sp>
        <p:nvSpPr>
          <p:cNvPr id="44" name="Oval 15"/>
          <p:cNvSpPr>
            <a:spLocks noChangeArrowheads="1"/>
          </p:cNvSpPr>
          <p:nvPr/>
        </p:nvSpPr>
        <p:spPr bwMode="auto">
          <a:xfrm>
            <a:off x="4073525" y="3367088"/>
            <a:ext cx="125413"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45" name="Oval 18"/>
          <p:cNvSpPr>
            <a:spLocks noChangeArrowheads="1"/>
          </p:cNvSpPr>
          <p:nvPr/>
        </p:nvSpPr>
        <p:spPr bwMode="auto">
          <a:xfrm>
            <a:off x="4452938" y="4108450"/>
            <a:ext cx="125412" cy="123825"/>
          </a:xfrm>
          <a:prstGeom prst="ellipse">
            <a:avLst/>
          </a:prstGeom>
          <a:solidFill>
            <a:srgbClr val="FF0000"/>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sp>
        <p:nvSpPr>
          <p:cNvPr id="46" name="Text Box 36"/>
          <p:cNvSpPr txBox="1">
            <a:spLocks noChangeArrowheads="1"/>
          </p:cNvSpPr>
          <p:nvPr/>
        </p:nvSpPr>
        <p:spPr bwMode="auto">
          <a:xfrm>
            <a:off x="4724400" y="3886200"/>
            <a:ext cx="2971800" cy="701675"/>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2000" dirty="0">
                <a:solidFill>
                  <a:srgbClr val="000000"/>
                </a:solidFill>
                <a:cs typeface="Arial" pitchFamily="34" charset="0"/>
              </a:rPr>
              <a:t>Distance between point and </a:t>
            </a:r>
            <a:r>
              <a:rPr lang="en-US" sz="2000" dirty="0" smtClean="0">
                <a:solidFill>
                  <a:srgbClr val="000000"/>
                </a:solidFill>
                <a:cs typeface="Arial" pitchFamily="34" charset="0"/>
              </a:rPr>
              <a:t>line:</a:t>
            </a:r>
            <a:endParaRPr lang="en-US" sz="2000" dirty="0">
              <a:solidFill>
                <a:srgbClr val="000000"/>
              </a:solidFill>
              <a:cs typeface="Arial" pitchFamily="34" charset="0"/>
            </a:endParaRPr>
          </a:p>
        </p:txBody>
      </p:sp>
      <p:graphicFrame>
        <p:nvGraphicFramePr>
          <p:cNvPr id="47" name="Object 37"/>
          <p:cNvGraphicFramePr>
            <a:graphicFrameLocks noChangeAspect="1"/>
          </p:cNvGraphicFramePr>
          <p:nvPr/>
        </p:nvGraphicFramePr>
        <p:xfrm>
          <a:off x="7848600" y="3870325"/>
          <a:ext cx="1295400" cy="777875"/>
        </p:xfrm>
        <a:graphic>
          <a:graphicData uri="http://schemas.openxmlformats.org/presentationml/2006/ole">
            <mc:AlternateContent xmlns:mc="http://schemas.openxmlformats.org/markup-compatibility/2006">
              <mc:Choice xmlns:v="urn:schemas-microsoft-com:vml" Requires="v">
                <p:oleObj spid="_x0000_s1000645" name="Equation" r:id="rId8" imgW="698400" imgH="419040" progId="Equation.3">
                  <p:embed/>
                </p:oleObj>
              </mc:Choice>
              <mc:Fallback>
                <p:oleObj name="Equation" r:id="rId8" imgW="698400" imgH="419040" progId="Equation.3">
                  <p:embed/>
                  <p:pic>
                    <p:nvPicPr>
                      <p:cNvPr id="0" name="Picture 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48600" y="3870325"/>
                        <a:ext cx="1295400" cy="7778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8" name="Text Box 42"/>
          <p:cNvSpPr txBox="1">
            <a:spLocks noChangeArrowheads="1"/>
          </p:cNvSpPr>
          <p:nvPr/>
        </p:nvSpPr>
        <p:spPr bwMode="auto">
          <a:xfrm>
            <a:off x="4724400" y="4876800"/>
            <a:ext cx="4114800" cy="457200"/>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2000">
                <a:solidFill>
                  <a:srgbClr val="000000"/>
                </a:solidFill>
                <a:cs typeface="Arial" pitchFamily="34" charset="0"/>
              </a:rPr>
              <a:t>Therefore, the margin is  </a:t>
            </a:r>
            <a:r>
              <a:rPr lang="en-US" sz="2400">
                <a:solidFill>
                  <a:srgbClr val="000000"/>
                </a:solidFill>
                <a:latin typeface="Times New Roman" pitchFamily="18" charset="0"/>
                <a:cs typeface="Arial" pitchFamily="34" charset="0"/>
              </a:rPr>
              <a:t>2 / ||</a:t>
            </a:r>
            <a:r>
              <a:rPr lang="en-US" sz="2400" b="1">
                <a:solidFill>
                  <a:srgbClr val="000000"/>
                </a:solidFill>
                <a:latin typeface="Times New Roman" pitchFamily="18" charset="0"/>
                <a:cs typeface="Arial" pitchFamily="34" charset="0"/>
              </a:rPr>
              <a:t>w</a:t>
            </a:r>
            <a:r>
              <a:rPr lang="en-US" sz="2400">
                <a:solidFill>
                  <a:srgbClr val="000000"/>
                </a:solidFill>
                <a:latin typeface="Times New Roman" pitchFamily="18" charset="0"/>
                <a:cs typeface="Arial" pitchFamily="34" charset="0"/>
              </a:rPr>
              <a:t>||</a:t>
            </a:r>
            <a:r>
              <a:rPr lang="en-US" sz="2000">
                <a:solidFill>
                  <a:srgbClr val="000000"/>
                </a:solidFill>
                <a:latin typeface="Times New Roman" pitchFamily="18" charset="0"/>
                <a:cs typeface="Arial" pitchFamily="34" charset="0"/>
              </a:rPr>
              <a:t> </a:t>
            </a:r>
          </a:p>
        </p:txBody>
      </p:sp>
      <p:sp>
        <p:nvSpPr>
          <p:cNvPr id="49" name="Rectangle 5"/>
          <p:cNvSpPr>
            <a:spLocks noChangeArrowheads="1"/>
          </p:cNvSpPr>
          <p:nvPr/>
        </p:nvSpPr>
        <p:spPr bwMode="auto">
          <a:xfrm>
            <a:off x="3472134" y="5410200"/>
            <a:ext cx="1252266" cy="40011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000" dirty="0" smtClean="0">
                <a:solidFill>
                  <a:srgbClr val="000000"/>
                </a:solidFill>
                <a:cs typeface="Arial" pitchFamily="34" charset="0"/>
              </a:rPr>
              <a:t>Margin M</a:t>
            </a:r>
            <a:endParaRPr lang="en-US" sz="2000" dirty="0">
              <a:solidFill>
                <a:srgbClr val="000000"/>
              </a:solidFill>
              <a:cs typeface="Arial" pitchFamily="34" charset="0"/>
            </a:endParaRPr>
          </a:p>
        </p:txBody>
      </p:sp>
      <p:sp>
        <p:nvSpPr>
          <p:cNvPr id="50" name="Slide Number Placeholder 49"/>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52</a:t>
            </a:fld>
            <a:endParaRPr lang="en-US">
              <a:solidFill>
                <a:srgbClr val="000000"/>
              </a:solidFill>
              <a:cs typeface="Arial" pitchFamily="34" charset="0"/>
            </a:endParaRPr>
          </a:p>
        </p:txBody>
      </p:sp>
    </p:spTree>
    <p:extLst>
      <p:ext uri="{BB962C8B-B14F-4D97-AF65-F5344CB8AC3E}">
        <p14:creationId xmlns:p14="http://schemas.microsoft.com/office/powerpoint/2010/main" val="161112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2"/>
          <p:cNvSpPr>
            <a:spLocks noGrp="1" noChangeArrowheads="1"/>
          </p:cNvSpPr>
          <p:nvPr>
            <p:ph type="title"/>
          </p:nvPr>
        </p:nvSpPr>
        <p:spPr>
          <a:xfrm>
            <a:off x="533400" y="76200"/>
            <a:ext cx="8458200" cy="838200"/>
          </a:xfrm>
        </p:spPr>
        <p:txBody>
          <a:bodyPr/>
          <a:lstStyle/>
          <a:p>
            <a:r>
              <a:rPr lang="en-US" dirty="0"/>
              <a:t>Finding the maximum margin </a:t>
            </a:r>
            <a:r>
              <a:rPr lang="en-US" dirty="0" smtClean="0"/>
              <a:t>line</a:t>
            </a:r>
            <a:endParaRPr lang="en-US" dirty="0"/>
          </a:p>
        </p:txBody>
      </p:sp>
      <p:sp>
        <p:nvSpPr>
          <p:cNvPr id="991235" name="Rectangle 3"/>
          <p:cNvSpPr>
            <a:spLocks noGrp="1" noChangeArrowheads="1"/>
          </p:cNvSpPr>
          <p:nvPr>
            <p:ph type="body" idx="1"/>
          </p:nvPr>
        </p:nvSpPr>
        <p:spPr/>
        <p:txBody>
          <a:bodyPr/>
          <a:lstStyle/>
          <a:p>
            <a:pPr marL="533400" indent="-533400">
              <a:buFontTx/>
              <a:buAutoNum type="arabicPeriod"/>
            </a:pPr>
            <a:r>
              <a:rPr lang="en-US" dirty="0"/>
              <a:t>Maximize margin </a:t>
            </a:r>
            <a:r>
              <a:rPr lang="en-US" dirty="0">
                <a:latin typeface="Times New Roman" pitchFamily="18" charset="0"/>
              </a:rPr>
              <a:t>2/||</a:t>
            </a:r>
            <a:r>
              <a:rPr lang="en-US" b="1" dirty="0">
                <a:latin typeface="Times New Roman" pitchFamily="18" charset="0"/>
              </a:rPr>
              <a:t>w</a:t>
            </a:r>
            <a:r>
              <a:rPr lang="en-US" dirty="0">
                <a:latin typeface="Times New Roman" pitchFamily="18" charset="0"/>
              </a:rPr>
              <a:t>||</a:t>
            </a:r>
          </a:p>
          <a:p>
            <a:pPr marL="533400" indent="-533400">
              <a:buFontTx/>
              <a:buAutoNum type="arabicPeriod"/>
            </a:pPr>
            <a:r>
              <a:rPr lang="en-US" dirty="0"/>
              <a:t>Correctly classify all training </a:t>
            </a:r>
            <a:r>
              <a:rPr lang="en-US" dirty="0" smtClean="0"/>
              <a:t>data points:</a:t>
            </a:r>
            <a:r>
              <a:rPr lang="en-US" dirty="0"/>
              <a:t/>
            </a:r>
            <a:br>
              <a:rPr lang="en-US" dirty="0"/>
            </a:br>
            <a:r>
              <a:rPr lang="en-US" dirty="0"/>
              <a:t/>
            </a:r>
            <a:br>
              <a:rPr lang="en-US" dirty="0"/>
            </a:br>
            <a:r>
              <a:rPr lang="en-US" i="1" dirty="0">
                <a:latin typeface="Times New Roman" pitchFamily="18" charset="0"/>
              </a:rPr>
              <a:t/>
            </a:r>
            <a:br>
              <a:rPr lang="en-US" i="1" dirty="0">
                <a:latin typeface="Times New Roman" pitchFamily="18" charset="0"/>
              </a:rPr>
            </a:br>
            <a:r>
              <a:rPr lang="en-US" i="1" dirty="0">
                <a:latin typeface="Times New Roman" pitchFamily="18" charset="0"/>
              </a:rPr>
              <a:t/>
            </a:r>
            <a:br>
              <a:rPr lang="en-US" i="1" dirty="0">
                <a:latin typeface="Times New Roman" pitchFamily="18" charset="0"/>
              </a:rPr>
            </a:br>
            <a:endParaRPr lang="en-US" sz="800" dirty="0">
              <a:latin typeface="Times New Roman" pitchFamily="18" charset="0"/>
              <a:cs typeface="Arial" pitchFamily="34" charset="0"/>
            </a:endParaRPr>
          </a:p>
          <a:p>
            <a:pPr marL="533400" indent="-533400"/>
            <a:r>
              <a:rPr lang="en-US" i="1" dirty="0">
                <a:cs typeface="Arial" pitchFamily="34" charset="0"/>
              </a:rPr>
              <a:t>Quadratic optimization problem</a:t>
            </a:r>
            <a:r>
              <a:rPr lang="en-US" dirty="0">
                <a:cs typeface="Arial" pitchFamily="34" charset="0"/>
              </a:rPr>
              <a:t>:</a:t>
            </a:r>
            <a:br>
              <a:rPr lang="en-US" dirty="0">
                <a:cs typeface="Arial" pitchFamily="34" charset="0"/>
              </a:rPr>
            </a:br>
            <a:endParaRPr lang="en-US" dirty="0">
              <a:cs typeface="Arial" pitchFamily="34" charset="0"/>
            </a:endParaRPr>
          </a:p>
          <a:p>
            <a:pPr marL="533400" indent="-533400"/>
            <a:r>
              <a:rPr lang="en-US" dirty="0">
                <a:cs typeface="Arial" pitchFamily="34" charset="0"/>
              </a:rPr>
              <a:t>		Minimize</a:t>
            </a:r>
            <a:br>
              <a:rPr lang="en-US" dirty="0">
                <a:cs typeface="Arial" pitchFamily="34" charset="0"/>
              </a:rPr>
            </a:br>
            <a:r>
              <a:rPr lang="en-US" dirty="0">
                <a:cs typeface="Arial" pitchFamily="34" charset="0"/>
              </a:rPr>
              <a:t/>
            </a:r>
            <a:br>
              <a:rPr lang="en-US" dirty="0">
                <a:cs typeface="Arial" pitchFamily="34" charset="0"/>
              </a:rPr>
            </a:br>
            <a:r>
              <a:rPr lang="en-US" dirty="0">
                <a:cs typeface="Arial" pitchFamily="34" charset="0"/>
              </a:rPr>
              <a:t>	Subject to  </a:t>
            </a:r>
            <a:r>
              <a:rPr lang="en-US" i="1" dirty="0" err="1">
                <a:latin typeface="Times New Roman" pitchFamily="18" charset="0"/>
              </a:rPr>
              <a:t>y</a:t>
            </a:r>
            <a:r>
              <a:rPr lang="en-US" i="1" baseline="-25000" dirty="0" err="1">
                <a:latin typeface="Times New Roman" pitchFamily="18" charset="0"/>
              </a:rPr>
              <a:t>i</a:t>
            </a:r>
            <a:r>
              <a:rPr lang="en-US" dirty="0">
                <a:latin typeface="Times New Roman" pitchFamily="18" charset="0"/>
              </a:rPr>
              <a:t>(</a:t>
            </a:r>
            <a:r>
              <a:rPr lang="en-US" b="1" dirty="0" err="1">
                <a:latin typeface="Times New Roman" pitchFamily="18" charset="0"/>
              </a:rPr>
              <a:t>w</a:t>
            </a:r>
            <a:r>
              <a:rPr lang="en-US" dirty="0" err="1">
                <a:latin typeface="Times New Roman" pitchFamily="18" charset="0"/>
                <a:cs typeface="Arial" pitchFamily="34" charset="0"/>
              </a:rPr>
              <a:t>·</a:t>
            </a:r>
            <a:r>
              <a:rPr lang="en-US" b="1" i="1" dirty="0" err="1">
                <a:latin typeface="Times New Roman" pitchFamily="18" charset="0"/>
                <a:cs typeface="Arial" pitchFamily="34" charset="0"/>
              </a:rPr>
              <a:t>x</a:t>
            </a:r>
            <a:r>
              <a:rPr lang="en-US" i="1" baseline="-25000" dirty="0" err="1">
                <a:latin typeface="Times New Roman" pitchFamily="18" charset="0"/>
                <a:cs typeface="Arial" pitchFamily="34" charset="0"/>
              </a:rPr>
              <a:t>i</a:t>
            </a:r>
            <a:r>
              <a:rPr lang="en-US" dirty="0" err="1">
                <a:latin typeface="Times New Roman" pitchFamily="18" charset="0"/>
                <a:cs typeface="Arial" pitchFamily="34" charset="0"/>
              </a:rPr>
              <a:t>+</a:t>
            </a:r>
            <a:r>
              <a:rPr lang="en-US" i="1" dirty="0" err="1">
                <a:latin typeface="Times New Roman" pitchFamily="18" charset="0"/>
                <a:cs typeface="Arial" pitchFamily="34" charset="0"/>
              </a:rPr>
              <a:t>b</a:t>
            </a:r>
            <a:r>
              <a:rPr lang="en-US" dirty="0">
                <a:latin typeface="Times New Roman" pitchFamily="18" charset="0"/>
                <a:cs typeface="Arial" pitchFamily="34" charset="0"/>
              </a:rPr>
              <a:t>) ≥ 1</a:t>
            </a:r>
            <a:endParaRPr lang="en-US" dirty="0">
              <a:cs typeface="Arial" pitchFamily="34" charset="0"/>
            </a:endParaRPr>
          </a:p>
          <a:p>
            <a:pPr marL="533400" indent="-533400">
              <a:buFontTx/>
              <a:buAutoNum type="arabicPeriod"/>
            </a:pPr>
            <a:endParaRPr lang="el-GR" dirty="0"/>
          </a:p>
        </p:txBody>
      </p:sp>
      <p:sp>
        <p:nvSpPr>
          <p:cNvPr id="991247" name="Text Box 15"/>
          <p:cNvSpPr txBox="1">
            <a:spLocks noChangeArrowheads="1"/>
          </p:cNvSpPr>
          <p:nvPr/>
        </p:nvSpPr>
        <p:spPr bwMode="auto">
          <a:xfrm>
            <a:off x="-76200" y="7083623"/>
            <a:ext cx="9677400" cy="307777"/>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1400" dirty="0">
                <a:solidFill>
                  <a:srgbClr val="000000"/>
                </a:solidFill>
                <a:cs typeface="Arial" pitchFamily="34" charset="0"/>
              </a:rPr>
              <a:t>C. Burges, </a:t>
            </a:r>
            <a:r>
              <a:rPr lang="en-US" sz="1400" dirty="0">
                <a:solidFill>
                  <a:srgbClr val="000000"/>
                </a:solidFill>
                <a:cs typeface="Arial" pitchFamily="34" charset="0"/>
                <a:hlinkClick r:id="rId4"/>
              </a:rPr>
              <a:t>A Tutorial on Support Vector Machines for Pattern Recognition</a:t>
            </a:r>
            <a:r>
              <a:rPr lang="en-US" sz="1400" dirty="0">
                <a:solidFill>
                  <a:srgbClr val="000000"/>
                </a:solidFill>
                <a:cs typeface="Arial" pitchFamily="34" charset="0"/>
              </a:rPr>
              <a:t>,  Data Mining and Knowledge Discovery, 1998 </a:t>
            </a:r>
          </a:p>
        </p:txBody>
      </p:sp>
      <p:graphicFrame>
        <p:nvGraphicFramePr>
          <p:cNvPr id="991249" name="Object 17"/>
          <p:cNvGraphicFramePr>
            <a:graphicFrameLocks noGrp="1" noChangeAspect="1"/>
          </p:cNvGraphicFramePr>
          <p:nvPr>
            <p:ph sz="half" idx="4294967295"/>
          </p:nvPr>
        </p:nvGraphicFramePr>
        <p:xfrm>
          <a:off x="3352800" y="4027488"/>
          <a:ext cx="1287463" cy="1077912"/>
        </p:xfrm>
        <a:graphic>
          <a:graphicData uri="http://schemas.openxmlformats.org/presentationml/2006/ole">
            <mc:AlternateContent xmlns:mc="http://schemas.openxmlformats.org/markup-compatibility/2006">
              <mc:Choice xmlns:v="urn:schemas-microsoft-com:vml" Requires="v">
                <p:oleObj spid="_x0000_s1001604" name="Equation" r:id="rId5" imgW="469800" imgH="393480" progId="Equation.3">
                  <p:embed/>
                </p:oleObj>
              </mc:Choice>
              <mc:Fallback>
                <p:oleObj name="Equation" r:id="rId5" imgW="469800" imgH="393480" progId="Equation.3">
                  <p:embed/>
                  <p:pic>
                    <p:nvPicPr>
                      <p:cNvPr id="0" name="Picture 2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4027488"/>
                        <a:ext cx="1287463" cy="107791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991251" name="Rectangle 19"/>
          <p:cNvSpPr>
            <a:spLocks noChangeArrowheads="1"/>
          </p:cNvSpPr>
          <p:nvPr/>
        </p:nvSpPr>
        <p:spPr bwMode="auto">
          <a:xfrm>
            <a:off x="1371600" y="4038600"/>
            <a:ext cx="4343400" cy="1828800"/>
          </a:xfrm>
          <a:prstGeom prst="rect">
            <a:avLst/>
          </a:prstGeom>
          <a:noFill/>
          <a:ln w="38100">
            <a:solidFill>
              <a:srgbClr val="FF0000"/>
            </a:solid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cs typeface="Arial" pitchFamily="34" charset="0"/>
            </a:endParaRPr>
          </a:p>
        </p:txBody>
      </p:sp>
      <p:graphicFrame>
        <p:nvGraphicFramePr>
          <p:cNvPr id="991252" name="Object 20"/>
          <p:cNvGraphicFramePr>
            <a:graphicFrameLocks noGrp="1" noChangeAspect="1"/>
          </p:cNvGraphicFramePr>
          <p:nvPr>
            <p:ph sz="half" idx="4294967295"/>
          </p:nvPr>
        </p:nvGraphicFramePr>
        <p:xfrm>
          <a:off x="1295400" y="2033588"/>
          <a:ext cx="5181600" cy="1014412"/>
        </p:xfrm>
        <a:graphic>
          <a:graphicData uri="http://schemas.openxmlformats.org/presentationml/2006/ole">
            <mc:AlternateContent xmlns:mc="http://schemas.openxmlformats.org/markup-compatibility/2006">
              <mc:Choice xmlns:v="urn:schemas-microsoft-com:vml" Requires="v">
                <p:oleObj spid="_x0000_s1001605" name="Equation" r:id="rId7" imgW="2336760" imgH="457200" progId="Equation.3">
                  <p:embed/>
                </p:oleObj>
              </mc:Choice>
              <mc:Fallback>
                <p:oleObj name="Equation" r:id="rId7" imgW="2336760" imgH="457200" progId="Equation.3">
                  <p:embed/>
                  <p:pic>
                    <p:nvPicPr>
                      <p:cNvPr id="0" name="Picture 23"/>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2033588"/>
                        <a:ext cx="5181600" cy="101441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8" name="Slide Number Placeholder 7"/>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53</a:t>
            </a:fld>
            <a:endParaRPr lang="en-US">
              <a:solidFill>
                <a:srgbClr val="000000"/>
              </a:solidFill>
              <a:cs typeface="Arial" pitchFamily="34" charset="0"/>
            </a:endParaRPr>
          </a:p>
        </p:txBody>
      </p:sp>
    </p:spTree>
    <p:extLst>
      <p:ext uri="{BB962C8B-B14F-4D97-AF65-F5344CB8AC3E}">
        <p14:creationId xmlns:p14="http://schemas.microsoft.com/office/powerpoint/2010/main" val="388919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12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123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912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91235">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9123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912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91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1235" grpId="0" build="p"/>
      <p:bldP spid="99125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89" name="Rectangle 9"/>
          <p:cNvSpPr>
            <a:spLocks noGrp="1" noChangeArrowheads="1"/>
          </p:cNvSpPr>
          <p:nvPr>
            <p:ph type="title"/>
          </p:nvPr>
        </p:nvSpPr>
        <p:spPr>
          <a:xfrm>
            <a:off x="533400" y="76200"/>
            <a:ext cx="8229600" cy="838200"/>
          </a:xfrm>
          <a:noFill/>
          <a:ln/>
        </p:spPr>
        <p:txBody>
          <a:bodyPr/>
          <a:lstStyle/>
          <a:p>
            <a:r>
              <a:rPr lang="en-US" dirty="0"/>
              <a:t>Finding the maximum margin </a:t>
            </a:r>
            <a:r>
              <a:rPr lang="en-US" dirty="0" smtClean="0"/>
              <a:t>line</a:t>
            </a:r>
            <a:endParaRPr lang="en-US" dirty="0"/>
          </a:p>
        </p:txBody>
      </p:sp>
      <p:sp>
        <p:nvSpPr>
          <p:cNvPr id="1146882" name="Rectangle 2"/>
          <p:cNvSpPr>
            <a:spLocks noGrp="1" noChangeArrowheads="1"/>
          </p:cNvSpPr>
          <p:nvPr>
            <p:ph type="body" idx="1"/>
          </p:nvPr>
        </p:nvSpPr>
        <p:spPr>
          <a:xfrm>
            <a:off x="685800" y="914400"/>
            <a:ext cx="8153400" cy="5257800"/>
          </a:xfrm>
        </p:spPr>
        <p:txBody>
          <a:bodyPr/>
          <a:lstStyle/>
          <a:p>
            <a:pPr>
              <a:buFontTx/>
              <a:buChar char="•"/>
            </a:pPr>
            <a:r>
              <a:rPr lang="en-US"/>
              <a:t>Solution:</a:t>
            </a:r>
            <a:br>
              <a:rPr lang="en-US"/>
            </a:br>
            <a:r>
              <a:rPr lang="en-US" sz="800"/>
              <a:t/>
            </a:r>
            <a:br>
              <a:rPr lang="en-US" sz="800"/>
            </a:br>
            <a:r>
              <a:rPr lang="en-US"/>
              <a:t>		</a:t>
            </a:r>
            <a:endParaRPr lang="el-GR"/>
          </a:p>
        </p:txBody>
      </p:sp>
      <p:graphicFrame>
        <p:nvGraphicFramePr>
          <p:cNvPr id="1146883" name="Object 3"/>
          <p:cNvGraphicFramePr>
            <a:graphicFrameLocks noChangeAspect="1"/>
          </p:cNvGraphicFramePr>
          <p:nvPr/>
        </p:nvGraphicFramePr>
        <p:xfrm>
          <a:off x="2701925" y="874713"/>
          <a:ext cx="2195513" cy="649287"/>
        </p:xfrm>
        <a:graphic>
          <a:graphicData uri="http://schemas.openxmlformats.org/presentationml/2006/ole">
            <mc:AlternateContent xmlns:mc="http://schemas.openxmlformats.org/markup-compatibility/2006">
              <mc:Choice xmlns:v="urn:schemas-microsoft-com:vml" Requires="v">
                <p:oleObj spid="_x0000_s1002565" name="Equation" r:id="rId4" imgW="901440" imgH="266400" progId="Equation.3">
                  <p:embed/>
                </p:oleObj>
              </mc:Choice>
              <mc:Fallback>
                <p:oleObj name="Equation" r:id="rId4" imgW="901440" imgH="266400" progId="Equation.3">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1925" y="874713"/>
                        <a:ext cx="2195513" cy="6492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146892" name="Line 12"/>
          <p:cNvSpPr>
            <a:spLocks noChangeShapeType="1"/>
          </p:cNvSpPr>
          <p:nvPr/>
        </p:nvSpPr>
        <p:spPr bwMode="auto">
          <a:xfrm flipV="1">
            <a:off x="2838450" y="1377950"/>
            <a:ext cx="1143000" cy="838200"/>
          </a:xfrm>
          <a:prstGeom prst="line">
            <a:avLst/>
          </a:prstGeom>
          <a:noFill/>
          <a:ln w="9525">
            <a:solidFill>
              <a:srgbClr val="FF00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46893" name="Line 13"/>
          <p:cNvSpPr>
            <a:spLocks noChangeShapeType="1"/>
          </p:cNvSpPr>
          <p:nvPr/>
        </p:nvSpPr>
        <p:spPr bwMode="auto">
          <a:xfrm flipV="1">
            <a:off x="4210050" y="1377950"/>
            <a:ext cx="381000" cy="838200"/>
          </a:xfrm>
          <a:prstGeom prst="line">
            <a:avLst/>
          </a:prstGeom>
          <a:noFill/>
          <a:ln w="9525">
            <a:solidFill>
              <a:srgbClr val="FF0000"/>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cs typeface="Arial" pitchFamily="34" charset="0"/>
            </a:endParaRPr>
          </a:p>
        </p:txBody>
      </p:sp>
      <p:sp>
        <p:nvSpPr>
          <p:cNvPr id="1146894" name="Text Box 14"/>
          <p:cNvSpPr txBox="1">
            <a:spLocks noChangeArrowheads="1"/>
          </p:cNvSpPr>
          <p:nvPr/>
        </p:nvSpPr>
        <p:spPr bwMode="auto">
          <a:xfrm>
            <a:off x="3671888" y="2216150"/>
            <a:ext cx="1346200" cy="831850"/>
          </a:xfrm>
          <a:prstGeom prst="rect">
            <a:avLst/>
          </a:prstGeom>
          <a:noFill/>
          <a:ln w="9525">
            <a:solidFill>
              <a:srgbClr val="FF0000"/>
            </a:solidFill>
            <a:miter lim="800000"/>
            <a:headEnd/>
            <a:tailEnd/>
          </a:ln>
          <a:effectLst/>
        </p:spPr>
        <p:txBody>
          <a:bodyPr wrap="none">
            <a:spAutoFit/>
          </a:bodyPr>
          <a:lstStyle/>
          <a:p>
            <a:pPr algn="ctr" eaLnBrk="0" fontAlgn="base" hangingPunct="0">
              <a:spcBef>
                <a:spcPct val="0"/>
              </a:spcBef>
              <a:spcAft>
                <a:spcPct val="0"/>
              </a:spcAft>
            </a:pPr>
            <a:r>
              <a:rPr lang="en-US" sz="2400">
                <a:solidFill>
                  <a:srgbClr val="000000"/>
                </a:solidFill>
                <a:cs typeface="Arial" pitchFamily="34" charset="0"/>
              </a:rPr>
              <a:t>Support </a:t>
            </a:r>
            <a:br>
              <a:rPr lang="en-US" sz="2400">
                <a:solidFill>
                  <a:srgbClr val="000000"/>
                </a:solidFill>
                <a:cs typeface="Arial" pitchFamily="34" charset="0"/>
              </a:rPr>
            </a:br>
            <a:r>
              <a:rPr lang="en-US" sz="2400">
                <a:solidFill>
                  <a:srgbClr val="000000"/>
                </a:solidFill>
                <a:cs typeface="Arial" pitchFamily="34" charset="0"/>
              </a:rPr>
              <a:t>vector</a:t>
            </a:r>
          </a:p>
        </p:txBody>
      </p:sp>
      <p:sp>
        <p:nvSpPr>
          <p:cNvPr id="1146895" name="Text Box 15"/>
          <p:cNvSpPr txBox="1">
            <a:spLocks noChangeArrowheads="1"/>
          </p:cNvSpPr>
          <p:nvPr/>
        </p:nvSpPr>
        <p:spPr bwMode="auto">
          <a:xfrm>
            <a:off x="2057400" y="2216150"/>
            <a:ext cx="1212850" cy="831850"/>
          </a:xfrm>
          <a:prstGeom prst="rect">
            <a:avLst/>
          </a:prstGeom>
          <a:noFill/>
          <a:ln w="9525">
            <a:solidFill>
              <a:srgbClr val="FF0000"/>
            </a:solidFill>
            <a:miter lim="800000"/>
            <a:headEnd/>
            <a:tailEnd/>
          </a:ln>
          <a:effectLst/>
        </p:spPr>
        <p:txBody>
          <a:bodyPr wrap="none">
            <a:spAutoFit/>
          </a:bodyPr>
          <a:lstStyle/>
          <a:p>
            <a:pPr algn="ctr" eaLnBrk="0" fontAlgn="base" hangingPunct="0">
              <a:spcBef>
                <a:spcPct val="0"/>
              </a:spcBef>
              <a:spcAft>
                <a:spcPct val="0"/>
              </a:spcAft>
            </a:pPr>
            <a:r>
              <a:rPr lang="en-US" sz="2400">
                <a:solidFill>
                  <a:srgbClr val="000000"/>
                </a:solidFill>
                <a:cs typeface="Arial" pitchFamily="34" charset="0"/>
              </a:rPr>
              <a:t>learned</a:t>
            </a:r>
            <a:br>
              <a:rPr lang="en-US" sz="2400">
                <a:solidFill>
                  <a:srgbClr val="000000"/>
                </a:solidFill>
                <a:cs typeface="Arial" pitchFamily="34" charset="0"/>
              </a:rPr>
            </a:br>
            <a:r>
              <a:rPr lang="en-US" sz="2400">
                <a:solidFill>
                  <a:srgbClr val="000000"/>
                </a:solidFill>
                <a:cs typeface="Arial" pitchFamily="34" charset="0"/>
              </a:rPr>
              <a:t>weight</a:t>
            </a:r>
          </a:p>
        </p:txBody>
      </p:sp>
      <p:sp>
        <p:nvSpPr>
          <p:cNvPr id="10" name="Text Box 15"/>
          <p:cNvSpPr txBox="1">
            <a:spLocks noChangeArrowheads="1"/>
          </p:cNvSpPr>
          <p:nvPr/>
        </p:nvSpPr>
        <p:spPr bwMode="auto">
          <a:xfrm>
            <a:off x="-76200" y="6931223"/>
            <a:ext cx="9677400" cy="307777"/>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1400" dirty="0">
                <a:solidFill>
                  <a:srgbClr val="000000"/>
                </a:solidFill>
                <a:cs typeface="Arial" pitchFamily="34" charset="0"/>
              </a:rPr>
              <a:t>C. Burges, </a:t>
            </a:r>
            <a:r>
              <a:rPr lang="en-US" sz="1400" dirty="0">
                <a:solidFill>
                  <a:srgbClr val="000000"/>
                </a:solidFill>
                <a:cs typeface="Arial" pitchFamily="34" charset="0"/>
                <a:hlinkClick r:id="rId6"/>
              </a:rPr>
              <a:t>A Tutorial on Support Vector Machines for Pattern Recognition</a:t>
            </a:r>
            <a:r>
              <a:rPr lang="en-US" sz="1400" dirty="0">
                <a:solidFill>
                  <a:srgbClr val="000000"/>
                </a:solidFill>
                <a:cs typeface="Arial" pitchFamily="34" charset="0"/>
              </a:rPr>
              <a:t>,  Data Mining and Knowledge Discovery, 1998 </a:t>
            </a:r>
          </a:p>
        </p:txBody>
      </p:sp>
      <p:sp>
        <p:nvSpPr>
          <p:cNvPr id="11" name="Slide Number Placeholder 10"/>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54</a:t>
            </a:fld>
            <a:endParaRPr lang="en-US">
              <a:solidFill>
                <a:srgbClr val="000000"/>
              </a:solidFill>
              <a:cs typeface="Arial" pitchFamily="34" charset="0"/>
            </a:endParaRPr>
          </a:p>
        </p:txBody>
      </p:sp>
    </p:spTree>
    <p:extLst>
      <p:ext uri="{BB962C8B-B14F-4D97-AF65-F5344CB8AC3E}">
        <p14:creationId xmlns:p14="http://schemas.microsoft.com/office/powerpoint/2010/main" val="617042572"/>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689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468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468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46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892" grpId="0" animBg="1"/>
      <p:bldP spid="1146893" grpId="0" animBg="1"/>
      <p:bldP spid="1146894" grpId="0" animBg="1"/>
      <p:bldP spid="114689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8" name="Rectangle 2"/>
          <p:cNvSpPr>
            <a:spLocks noGrp="1" noChangeArrowheads="1"/>
          </p:cNvSpPr>
          <p:nvPr>
            <p:ph type="title"/>
          </p:nvPr>
        </p:nvSpPr>
        <p:spPr>
          <a:xfrm>
            <a:off x="533400" y="76200"/>
            <a:ext cx="8229600" cy="838200"/>
          </a:xfrm>
          <a:noFill/>
          <a:ln/>
        </p:spPr>
        <p:txBody>
          <a:bodyPr/>
          <a:lstStyle/>
          <a:p>
            <a:r>
              <a:rPr lang="en-US" dirty="0"/>
              <a:t>Finding the maximum margin </a:t>
            </a:r>
            <a:r>
              <a:rPr lang="en-US" dirty="0" smtClean="0"/>
              <a:t>line</a:t>
            </a:r>
            <a:endParaRPr lang="en-US" dirty="0"/>
          </a:p>
        </p:txBody>
      </p:sp>
      <p:sp>
        <p:nvSpPr>
          <p:cNvPr id="1150979" name="Rectangle 3"/>
          <p:cNvSpPr>
            <a:spLocks noGrp="1" noChangeArrowheads="1"/>
          </p:cNvSpPr>
          <p:nvPr>
            <p:ph type="body" idx="1"/>
          </p:nvPr>
        </p:nvSpPr>
        <p:spPr>
          <a:xfrm>
            <a:off x="685800" y="914400"/>
            <a:ext cx="8153400" cy="5257800"/>
          </a:xfrm>
        </p:spPr>
        <p:txBody>
          <a:bodyPr/>
          <a:lstStyle/>
          <a:p>
            <a:pPr>
              <a:buFontTx/>
              <a:buChar char="•"/>
            </a:pPr>
            <a:r>
              <a:rPr lang="en-US" dirty="0"/>
              <a:t>Solution:</a:t>
            </a:r>
            <a:br>
              <a:rPr lang="en-US" dirty="0"/>
            </a:br>
            <a:r>
              <a:rPr lang="en-US" sz="800" dirty="0"/>
              <a:t/>
            </a:r>
            <a:br>
              <a:rPr lang="en-US" sz="800" dirty="0"/>
            </a:br>
            <a:r>
              <a:rPr lang="en-US" dirty="0"/>
              <a:t>		  </a:t>
            </a:r>
            <a:r>
              <a:rPr lang="en-US" i="1" dirty="0">
                <a:latin typeface="Times New Roman" pitchFamily="18" charset="0"/>
              </a:rPr>
              <a:t>b</a:t>
            </a:r>
            <a:r>
              <a:rPr lang="en-US" dirty="0">
                <a:latin typeface="Times New Roman" pitchFamily="18" charset="0"/>
              </a:rPr>
              <a:t> = </a:t>
            </a:r>
            <a:r>
              <a:rPr lang="en-US" i="1" dirty="0" err="1">
                <a:latin typeface="Times New Roman" pitchFamily="18" charset="0"/>
              </a:rPr>
              <a:t>y</a:t>
            </a:r>
            <a:r>
              <a:rPr lang="en-US" i="1" baseline="-25000" dirty="0" err="1">
                <a:latin typeface="Times New Roman" pitchFamily="18" charset="0"/>
              </a:rPr>
              <a:t>i</a:t>
            </a:r>
            <a:r>
              <a:rPr lang="en-US" dirty="0">
                <a:latin typeface="Times New Roman" pitchFamily="18" charset="0"/>
              </a:rPr>
              <a:t> – </a:t>
            </a:r>
            <a:r>
              <a:rPr lang="en-US" b="1" dirty="0" err="1">
                <a:latin typeface="Times New Roman" pitchFamily="18" charset="0"/>
              </a:rPr>
              <a:t>w</a:t>
            </a:r>
            <a:r>
              <a:rPr lang="en-US" dirty="0" err="1">
                <a:latin typeface="Times New Roman" pitchFamily="18" charset="0"/>
                <a:cs typeface="Arial" pitchFamily="34" charset="0"/>
              </a:rPr>
              <a:t>·</a:t>
            </a:r>
            <a:r>
              <a:rPr lang="en-US" b="1" dirty="0" err="1">
                <a:latin typeface="Times New Roman" pitchFamily="18" charset="0"/>
                <a:cs typeface="Arial" pitchFamily="34" charset="0"/>
              </a:rPr>
              <a:t>x</a:t>
            </a:r>
            <a:r>
              <a:rPr lang="en-US" i="1" baseline="-25000" dirty="0" err="1">
                <a:latin typeface="Times New Roman" pitchFamily="18" charset="0"/>
                <a:cs typeface="Arial" pitchFamily="34" charset="0"/>
              </a:rPr>
              <a:t>i</a:t>
            </a:r>
            <a:r>
              <a:rPr lang="en-US" dirty="0">
                <a:cs typeface="Arial" pitchFamily="34" charset="0"/>
              </a:rPr>
              <a:t>   </a:t>
            </a:r>
            <a:r>
              <a:rPr lang="en-US" dirty="0" smtClean="0">
                <a:cs typeface="Arial" pitchFamily="34" charset="0"/>
              </a:rPr>
              <a:t>(for </a:t>
            </a:r>
            <a:r>
              <a:rPr lang="en-US" dirty="0">
                <a:cs typeface="Arial" pitchFamily="34" charset="0"/>
              </a:rPr>
              <a:t>any support </a:t>
            </a:r>
            <a:r>
              <a:rPr lang="en-US" dirty="0" smtClean="0">
                <a:cs typeface="Arial" pitchFamily="34" charset="0"/>
              </a:rPr>
              <a:t>vector)</a:t>
            </a:r>
            <a:r>
              <a:rPr lang="en-US" dirty="0"/>
              <a:t/>
            </a:r>
            <a:br>
              <a:rPr lang="en-US" dirty="0"/>
            </a:br>
            <a:endParaRPr lang="en-US" sz="800" dirty="0"/>
          </a:p>
          <a:p>
            <a:pPr>
              <a:buFontTx/>
              <a:buChar char="•"/>
            </a:pPr>
            <a:endParaRPr lang="en-US" dirty="0" smtClean="0"/>
          </a:p>
          <a:p>
            <a:pPr>
              <a:buFontTx/>
              <a:buChar char="•"/>
            </a:pPr>
            <a:r>
              <a:rPr lang="en-US" dirty="0" smtClean="0"/>
              <a:t>Classification function:</a:t>
            </a:r>
            <a:r>
              <a:rPr lang="en-US" dirty="0"/>
              <a:t/>
            </a:r>
            <a:br>
              <a:rPr lang="en-US" dirty="0"/>
            </a:br>
            <a:endParaRPr lang="en-US" dirty="0"/>
          </a:p>
          <a:p>
            <a:pPr>
              <a:buFontTx/>
              <a:buChar char="•"/>
            </a:pPr>
            <a:endParaRPr lang="en-US" sz="2400" dirty="0" smtClean="0"/>
          </a:p>
          <a:p>
            <a:pPr>
              <a:buFontTx/>
              <a:buChar char="•"/>
            </a:pPr>
            <a:endParaRPr lang="en-US" sz="2400" dirty="0" smtClean="0"/>
          </a:p>
        </p:txBody>
      </p:sp>
      <p:graphicFrame>
        <p:nvGraphicFramePr>
          <p:cNvPr id="1150980" name="Object 4"/>
          <p:cNvGraphicFramePr>
            <a:graphicFrameLocks noChangeAspect="1"/>
          </p:cNvGraphicFramePr>
          <p:nvPr/>
        </p:nvGraphicFramePr>
        <p:xfrm>
          <a:off x="2701925" y="874713"/>
          <a:ext cx="2195513" cy="649287"/>
        </p:xfrm>
        <a:graphic>
          <a:graphicData uri="http://schemas.openxmlformats.org/presentationml/2006/ole">
            <mc:AlternateContent xmlns:mc="http://schemas.openxmlformats.org/markup-compatibility/2006">
              <mc:Choice xmlns:v="urn:schemas-microsoft-com:vml" Requires="v">
                <p:oleObj spid="_x0000_s1003715" name="Equation" r:id="rId4" imgW="901440" imgH="266400" progId="Equation.3">
                  <p:embed/>
                </p:oleObj>
              </mc:Choice>
              <mc:Fallback>
                <p:oleObj name="Equation" r:id="rId4" imgW="901440" imgH="266400" progId="Equation.3">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1925" y="874713"/>
                        <a:ext cx="2195513" cy="6492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150982" name="Object 6"/>
          <p:cNvGraphicFramePr>
            <a:graphicFrameLocks noGrp="1" noChangeAspect="1"/>
          </p:cNvGraphicFramePr>
          <p:nvPr>
            <p:ph sz="half" idx="4294967295"/>
          </p:nvPr>
        </p:nvGraphicFramePr>
        <p:xfrm>
          <a:off x="2667000" y="2016125"/>
          <a:ext cx="4572000" cy="727075"/>
        </p:xfrm>
        <a:graphic>
          <a:graphicData uri="http://schemas.openxmlformats.org/presentationml/2006/ole">
            <mc:AlternateContent xmlns:mc="http://schemas.openxmlformats.org/markup-compatibility/2006">
              <mc:Choice xmlns:v="urn:schemas-microsoft-com:vml" Requires="v">
                <p:oleObj spid="_x0000_s1003716" name="Equation" r:id="rId6" imgW="1676160" imgH="266400" progId="Equation.3">
                  <p:embed/>
                </p:oleObj>
              </mc:Choice>
              <mc:Fallback>
                <p:oleObj name="Equation" r:id="rId6" imgW="1676160" imgH="266400" progId="Equation.3">
                  <p:embed/>
                  <p:pic>
                    <p:nvPicPr>
                      <p:cNvPr id="0" name="Picture 33"/>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2016125"/>
                        <a:ext cx="4572000" cy="7270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8" name="Text Box 15"/>
          <p:cNvSpPr txBox="1">
            <a:spLocks noChangeArrowheads="1"/>
          </p:cNvSpPr>
          <p:nvPr/>
        </p:nvSpPr>
        <p:spPr bwMode="auto">
          <a:xfrm>
            <a:off x="-28836" y="6561348"/>
            <a:ext cx="9677400" cy="307777"/>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1400" dirty="0">
                <a:solidFill>
                  <a:srgbClr val="000000"/>
                </a:solidFill>
                <a:cs typeface="Arial" pitchFamily="34" charset="0"/>
              </a:rPr>
              <a:t>C. Burges, </a:t>
            </a:r>
            <a:r>
              <a:rPr lang="en-US" sz="1400" dirty="0">
                <a:solidFill>
                  <a:srgbClr val="000000"/>
                </a:solidFill>
                <a:cs typeface="Arial" pitchFamily="34" charset="0"/>
                <a:hlinkClick r:id="rId8"/>
              </a:rPr>
              <a:t>A Tutorial on Support Vector Machines for Pattern Recognition</a:t>
            </a:r>
            <a:r>
              <a:rPr lang="en-US" sz="1400" dirty="0">
                <a:solidFill>
                  <a:srgbClr val="000000"/>
                </a:solidFill>
                <a:cs typeface="Arial" pitchFamily="34" charset="0"/>
              </a:rPr>
              <a:t>,  Data Mining and Knowledge Discovery, 1998 </a:t>
            </a:r>
          </a:p>
        </p:txBody>
      </p:sp>
      <p:graphicFrame>
        <p:nvGraphicFramePr>
          <p:cNvPr id="9" name="Object 8"/>
          <p:cNvGraphicFramePr>
            <a:graphicFrameLocks noChangeAspect="1"/>
          </p:cNvGraphicFramePr>
          <p:nvPr>
            <p:extLst>
              <p:ext uri="{D42A27DB-BD31-4B8C-83A1-F6EECF244321}">
                <p14:modId xmlns:p14="http://schemas.microsoft.com/office/powerpoint/2010/main" val="1757228452"/>
              </p:ext>
            </p:extLst>
          </p:nvPr>
        </p:nvGraphicFramePr>
        <p:xfrm>
          <a:off x="1835696" y="3117850"/>
          <a:ext cx="5033962" cy="1447800"/>
        </p:xfrm>
        <a:graphic>
          <a:graphicData uri="http://schemas.openxmlformats.org/presentationml/2006/ole">
            <mc:AlternateContent xmlns:mc="http://schemas.openxmlformats.org/markup-compatibility/2006">
              <mc:Choice xmlns:v="urn:schemas-microsoft-com:vml" Requires="v">
                <p:oleObj spid="_x0000_s1003717" name="Equation" r:id="rId9" imgW="1854200" imgH="533400" progId="Equation.3">
                  <p:embed/>
                </p:oleObj>
              </mc:Choice>
              <mc:Fallback>
                <p:oleObj name="Equation" r:id="rId9" imgW="1854200" imgH="533400" progId="Equation.3">
                  <p:embed/>
                  <p:pic>
                    <p:nvPicPr>
                      <p:cNvPr id="0" name="Picture 34"/>
                      <p:cNvPicPr>
                        <a:picLocks noChangeAspect="1" noChangeArrowheads="1"/>
                      </p:cNvPicPr>
                      <p:nvPr/>
                    </p:nvPicPr>
                    <p:blipFill>
                      <a:blip r:embed="rId10"/>
                      <a:srcRect/>
                      <a:stretch>
                        <a:fillRect/>
                      </a:stretch>
                    </p:blipFill>
                    <p:spPr bwMode="auto">
                      <a:xfrm>
                        <a:off x="1835696" y="3117850"/>
                        <a:ext cx="5033962" cy="14478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6858000" y="3019961"/>
            <a:ext cx="2286000" cy="1323439"/>
          </a:xfrm>
          <a:prstGeom prst="rect">
            <a:avLst/>
          </a:prstGeom>
          <a:noFill/>
        </p:spPr>
        <p:txBody>
          <a:bodyPr wrap="square" rtlCol="0">
            <a:spAutoFit/>
          </a:bodyPr>
          <a:lstStyle/>
          <a:p>
            <a:r>
              <a:rPr lang="en-US" sz="2000" i="1" dirty="0" smtClean="0">
                <a:solidFill>
                  <a:srgbClr val="000000"/>
                </a:solidFill>
              </a:rPr>
              <a:t>If f(x) &lt; 0, classify as negative, </a:t>
            </a:r>
            <a:br>
              <a:rPr lang="en-US" sz="2000" i="1" dirty="0" smtClean="0">
                <a:solidFill>
                  <a:srgbClr val="000000"/>
                </a:solidFill>
              </a:rPr>
            </a:br>
            <a:r>
              <a:rPr lang="en-US" sz="2000" i="1" dirty="0" smtClean="0">
                <a:solidFill>
                  <a:srgbClr val="000000"/>
                </a:solidFill>
              </a:rPr>
              <a:t>if f(x) &gt; 0, classify as positive</a:t>
            </a:r>
            <a:endParaRPr lang="en-US" sz="2000" i="1" dirty="0">
              <a:solidFill>
                <a:srgbClr val="000000"/>
              </a:solidFill>
            </a:endParaRPr>
          </a:p>
        </p:txBody>
      </p:sp>
      <p:sp>
        <p:nvSpPr>
          <p:cNvPr id="11" name="Slide Number Placeholder 10"/>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55</a:t>
            </a:fld>
            <a:endParaRPr lang="en-US">
              <a:solidFill>
                <a:srgbClr val="000000"/>
              </a:solidFill>
              <a:cs typeface="Arial" pitchFamily="34" charset="0"/>
            </a:endParaRPr>
          </a:p>
        </p:txBody>
      </p:sp>
    </p:spTree>
    <p:extLst>
      <p:ext uri="{BB962C8B-B14F-4D97-AF65-F5344CB8AC3E}">
        <p14:creationId xmlns:p14="http://schemas.microsoft.com/office/powerpoint/2010/main" val="1038093480"/>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509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09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509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0979" grpId="0" build="p"/>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b="1" dirty="0" smtClean="0"/>
              <a:t>What if the features are not 2d?</a:t>
            </a:r>
          </a:p>
          <a:p>
            <a:r>
              <a:rPr lang="en-US" dirty="0" smtClean="0"/>
              <a:t>What if the data is not linearly separable?</a:t>
            </a:r>
          </a:p>
          <a:p>
            <a:r>
              <a:rPr lang="en-US" dirty="0" smtClean="0"/>
              <a:t>What if we have more than just two categories?</a:t>
            </a:r>
            <a:endParaRPr lang="en-US" dirty="0"/>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56</a:t>
            </a:fld>
            <a:endParaRPr lang="en-US">
              <a:solidFill>
                <a:prstClr val="black">
                  <a:tint val="75000"/>
                </a:prstClr>
              </a:solidFill>
            </a:endParaRPr>
          </a:p>
        </p:txBody>
      </p:sp>
    </p:spTree>
    <p:extLst>
      <p:ext uri="{BB962C8B-B14F-4D97-AF65-F5344CB8AC3E}">
        <p14:creationId xmlns:p14="http://schemas.microsoft.com/office/powerpoint/2010/main" val="1251132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normAutofit/>
          </a:bodyPr>
          <a:lstStyle/>
          <a:p>
            <a:r>
              <a:rPr lang="en-US" b="1" dirty="0" smtClean="0"/>
              <a:t>What if the features are not 2d?</a:t>
            </a:r>
          </a:p>
          <a:p>
            <a:pPr lvl="1"/>
            <a:r>
              <a:rPr lang="en-US" dirty="0" smtClean="0"/>
              <a:t>Generalizes to d-dimensions – replace line with “</a:t>
            </a:r>
            <a:r>
              <a:rPr lang="en-US" dirty="0" err="1" smtClean="0"/>
              <a:t>hyperplane</a:t>
            </a:r>
            <a:r>
              <a:rPr lang="en-US" dirty="0" smtClean="0"/>
              <a:t>”</a:t>
            </a:r>
          </a:p>
          <a:p>
            <a:r>
              <a:rPr lang="en-US" dirty="0" smtClean="0"/>
              <a:t>What if the data is not linearly separable?</a:t>
            </a:r>
          </a:p>
          <a:p>
            <a:r>
              <a:rPr lang="en-US" dirty="0" smtClean="0"/>
              <a:t>What if we have more than just two categories?</a:t>
            </a:r>
            <a:endParaRPr lang="en-US" dirty="0"/>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57</a:t>
            </a:fld>
            <a:endParaRPr lang="en-US">
              <a:solidFill>
                <a:prstClr val="black">
                  <a:tint val="75000"/>
                </a:prstClr>
              </a:solidFill>
            </a:endParaRPr>
          </a:p>
        </p:txBody>
      </p:sp>
    </p:spTree>
    <p:extLst>
      <p:ext uri="{BB962C8B-B14F-4D97-AF65-F5344CB8AC3E}">
        <p14:creationId xmlns:p14="http://schemas.microsoft.com/office/powerpoint/2010/main" val="78246668"/>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ext Box 5"/>
          <p:cNvSpPr txBox="1">
            <a:spLocks noChangeArrowheads="1"/>
          </p:cNvSpPr>
          <p:nvPr/>
        </p:nvSpPr>
        <p:spPr bwMode="auto">
          <a:xfrm>
            <a:off x="611188" y="6345238"/>
            <a:ext cx="3200400" cy="40011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2000" dirty="0" err="1">
                <a:solidFill>
                  <a:srgbClr val="000000"/>
                </a:solidFill>
              </a:rPr>
              <a:t>Dalal</a:t>
            </a:r>
            <a:r>
              <a:rPr lang="en-US" sz="2000" dirty="0">
                <a:solidFill>
                  <a:srgbClr val="000000"/>
                </a:solidFill>
              </a:rPr>
              <a:t> &amp; </a:t>
            </a:r>
            <a:r>
              <a:rPr lang="en-US" sz="2000" dirty="0" err="1">
                <a:solidFill>
                  <a:srgbClr val="000000"/>
                </a:solidFill>
              </a:rPr>
              <a:t>Triggs</a:t>
            </a:r>
            <a:r>
              <a:rPr lang="en-US" sz="2000" dirty="0">
                <a:solidFill>
                  <a:srgbClr val="000000"/>
                </a:solidFill>
              </a:rPr>
              <a:t>, CVPR 2005</a:t>
            </a:r>
          </a:p>
        </p:txBody>
      </p:sp>
      <p:pic>
        <p:nvPicPr>
          <p:cNvPr id="58373" name="Picture 6"/>
          <p:cNvPicPr>
            <a:picLocks noChangeAspect="1" noChangeArrowheads="1"/>
          </p:cNvPicPr>
          <p:nvPr/>
        </p:nvPicPr>
        <p:blipFill>
          <a:blip r:embed="rId3"/>
          <a:srcRect/>
          <a:stretch>
            <a:fillRect/>
          </a:stretch>
        </p:blipFill>
        <p:spPr bwMode="auto">
          <a:xfrm>
            <a:off x="756090" y="2223072"/>
            <a:ext cx="1205878" cy="2430064"/>
          </a:xfrm>
          <a:prstGeom prst="rect">
            <a:avLst/>
          </a:prstGeom>
          <a:noFill/>
          <a:ln w="12700" cap="sq">
            <a:noFill/>
            <a:miter lim="800000"/>
            <a:headEnd type="none" w="sm" len="sm"/>
            <a:tailEnd type="none" w="sm" len="sm"/>
          </a:ln>
        </p:spPr>
      </p:pic>
      <p:pic>
        <p:nvPicPr>
          <p:cNvPr id="58374" name="Picture 7"/>
          <p:cNvPicPr>
            <a:picLocks noChangeAspect="1" noChangeArrowheads="1"/>
          </p:cNvPicPr>
          <p:nvPr/>
        </p:nvPicPr>
        <p:blipFill>
          <a:blip r:embed="rId4"/>
          <a:srcRect/>
          <a:stretch>
            <a:fillRect/>
          </a:stretch>
        </p:blipFill>
        <p:spPr bwMode="auto">
          <a:xfrm>
            <a:off x="2211388" y="2221485"/>
            <a:ext cx="1205876" cy="2430065"/>
          </a:xfrm>
          <a:prstGeom prst="rect">
            <a:avLst/>
          </a:prstGeom>
          <a:noFill/>
          <a:ln w="12700" cap="sq">
            <a:noFill/>
            <a:miter lim="800000"/>
            <a:headEnd type="none" w="sm" len="sm"/>
            <a:tailEnd type="none" w="sm" len="sm"/>
          </a:ln>
        </p:spPr>
      </p:pic>
      <p:sp>
        <p:nvSpPr>
          <p:cNvPr id="58376" name="Text Box 9"/>
          <p:cNvSpPr txBox="1">
            <a:spLocks noChangeArrowheads="1"/>
          </p:cNvSpPr>
          <p:nvPr/>
        </p:nvSpPr>
        <p:spPr bwMode="auto">
          <a:xfrm>
            <a:off x="3932910" y="1988840"/>
            <a:ext cx="4959569" cy="4664996"/>
          </a:xfrm>
          <a:prstGeom prst="rect">
            <a:avLst/>
          </a:prstGeom>
          <a:noFill/>
          <a:ln w="12700" cap="sq">
            <a:noFill/>
            <a:miter lim="800000"/>
            <a:headEnd type="none" w="sm" len="sm"/>
            <a:tailEnd type="none" w="sm" len="sm"/>
          </a:ln>
        </p:spPr>
        <p:txBody>
          <a:bodyPr wrap="square" lIns="90000" tIns="46800" rIns="90000" bIns="46800">
            <a:spAutoFit/>
          </a:bodyPr>
          <a:lstStyle/>
          <a:p>
            <a:pPr indent="179388" eaLnBrk="0" fontAlgn="base" hangingPunct="0">
              <a:spcBef>
                <a:spcPct val="50000"/>
              </a:spcBef>
              <a:spcAft>
                <a:spcPct val="0"/>
              </a:spcAft>
              <a:buFont typeface="Arial" pitchFamily="34" charset="0"/>
              <a:buChar char="•"/>
            </a:pPr>
            <a:r>
              <a:rPr lang="en-US" sz="2800" dirty="0">
                <a:solidFill>
                  <a:srgbClr val="000000"/>
                </a:solidFill>
                <a:latin typeface="Arial" pitchFamily="34" charset="0"/>
                <a:cs typeface="Arial" pitchFamily="34" charset="0"/>
              </a:rPr>
              <a:t>Map each grid cell in the input window to a histogram counting the gradients per orientation</a:t>
            </a:r>
            <a:r>
              <a:rPr lang="en-US" sz="2800" dirty="0" smtClean="0">
                <a:solidFill>
                  <a:srgbClr val="000000"/>
                </a:solidFill>
                <a:latin typeface="Arial" pitchFamily="34" charset="0"/>
                <a:cs typeface="Arial" pitchFamily="34" charset="0"/>
              </a:rPr>
              <a:t>.</a:t>
            </a:r>
          </a:p>
          <a:p>
            <a:pPr indent="179388" eaLnBrk="0" fontAlgn="base" hangingPunct="0">
              <a:spcBef>
                <a:spcPct val="50000"/>
              </a:spcBef>
              <a:spcAft>
                <a:spcPct val="0"/>
              </a:spcAft>
              <a:buFont typeface="Arial" pitchFamily="34" charset="0"/>
              <a:buChar char="•"/>
            </a:pPr>
            <a:r>
              <a:rPr lang="en-US" sz="2800" dirty="0" smtClean="0">
                <a:solidFill>
                  <a:srgbClr val="000000"/>
                </a:solidFill>
                <a:latin typeface="Arial" pitchFamily="34" charset="0"/>
                <a:cs typeface="Arial" pitchFamily="34" charset="0"/>
              </a:rPr>
              <a:t>Train a linear SVM using training set of pedestrian vs. non-pedestrian windows.</a:t>
            </a:r>
          </a:p>
          <a:p>
            <a:pPr indent="179388" eaLnBrk="0" fontAlgn="base" hangingPunct="0">
              <a:spcBef>
                <a:spcPct val="50000"/>
              </a:spcBef>
              <a:spcAft>
                <a:spcPct val="0"/>
              </a:spcAft>
              <a:buFont typeface="Arial" pitchFamily="34" charset="0"/>
              <a:buChar char="•"/>
            </a:pPr>
            <a:endParaRPr lang="en-US" sz="2800" dirty="0" smtClean="0">
              <a:solidFill>
                <a:srgbClr val="000000"/>
              </a:solidFill>
              <a:latin typeface="Arial" pitchFamily="34" charset="0"/>
              <a:cs typeface="Arial" pitchFamily="34" charset="0"/>
            </a:endParaRPr>
          </a:p>
          <a:p>
            <a:pPr eaLnBrk="0" fontAlgn="base" hangingPunct="0">
              <a:spcBef>
                <a:spcPct val="50000"/>
              </a:spcBef>
              <a:spcAft>
                <a:spcPct val="0"/>
              </a:spcAft>
            </a:pPr>
            <a:r>
              <a:rPr lang="en-US" dirty="0" smtClean="0">
                <a:solidFill>
                  <a:srgbClr val="000000"/>
                </a:solidFill>
                <a:latin typeface="Arial" pitchFamily="34" charset="0"/>
                <a:cs typeface="Arial" pitchFamily="34" charset="0"/>
              </a:rPr>
              <a:t>Code </a:t>
            </a:r>
            <a:r>
              <a:rPr lang="en-US" dirty="0">
                <a:solidFill>
                  <a:srgbClr val="000000"/>
                </a:solidFill>
                <a:latin typeface="Arial" pitchFamily="34" charset="0"/>
                <a:cs typeface="Arial" pitchFamily="34" charset="0"/>
              </a:rPr>
              <a:t>available: </a:t>
            </a:r>
            <a:r>
              <a:rPr lang="en-US" dirty="0" smtClean="0">
                <a:solidFill>
                  <a:srgbClr val="000000"/>
                </a:solidFill>
                <a:latin typeface="Arial" pitchFamily="34" charset="0"/>
                <a:cs typeface="Arial" pitchFamily="34" charset="0"/>
              </a:rPr>
              <a:t> http</a:t>
            </a:r>
            <a:r>
              <a:rPr lang="en-US" dirty="0">
                <a:solidFill>
                  <a:srgbClr val="000000"/>
                </a:solidFill>
                <a:latin typeface="Arial" pitchFamily="34" charset="0"/>
                <a:cs typeface="Arial" pitchFamily="34" charset="0"/>
              </a:rPr>
              <a:t>://pascal.inrialpes.fr/soft/olt/</a:t>
            </a:r>
          </a:p>
        </p:txBody>
      </p:sp>
      <p:sp>
        <p:nvSpPr>
          <p:cNvPr id="13" name="Title 1"/>
          <p:cNvSpPr>
            <a:spLocks noGrp="1"/>
          </p:cNvSpPr>
          <p:nvPr>
            <p:ph type="title"/>
          </p:nvPr>
        </p:nvSpPr>
        <p:spPr>
          <a:xfrm>
            <a:off x="467544" y="15298"/>
            <a:ext cx="8229600" cy="1143000"/>
          </a:xfrm>
        </p:spPr>
        <p:txBody>
          <a:bodyPr>
            <a:noAutofit/>
          </a:bodyPr>
          <a:lstStyle/>
          <a:p>
            <a:r>
              <a:rPr lang="en-US" sz="3800" dirty="0" smtClean="0">
                <a:latin typeface="Arial" pitchFamily="34" charset="0"/>
                <a:cs typeface="Arial" pitchFamily="34" charset="0"/>
              </a:rPr>
              <a:t>Person detection</a:t>
            </a:r>
            <a:br>
              <a:rPr lang="en-US" sz="3800" dirty="0" smtClean="0">
                <a:latin typeface="Arial" pitchFamily="34" charset="0"/>
                <a:cs typeface="Arial" pitchFamily="34" charset="0"/>
              </a:rPr>
            </a:br>
            <a:r>
              <a:rPr lang="en-US" sz="3800" dirty="0" smtClean="0">
                <a:latin typeface="Arial" pitchFamily="34" charset="0"/>
                <a:cs typeface="Arial" pitchFamily="34" charset="0"/>
              </a:rPr>
              <a:t>with </a:t>
            </a:r>
            <a:r>
              <a:rPr lang="en-US" sz="3800" dirty="0" err="1" smtClean="0">
                <a:latin typeface="Arial" pitchFamily="34" charset="0"/>
                <a:cs typeface="Arial" pitchFamily="34" charset="0"/>
              </a:rPr>
              <a:t>HoG’s</a:t>
            </a:r>
            <a:r>
              <a:rPr lang="en-US" sz="3800" dirty="0" smtClean="0">
                <a:latin typeface="Arial" pitchFamily="34" charset="0"/>
                <a:cs typeface="Arial" pitchFamily="34" charset="0"/>
              </a:rPr>
              <a:t> &amp; linear SVM’s</a:t>
            </a:r>
            <a:endParaRPr lang="en-US" sz="3800" dirty="0">
              <a:latin typeface="Arial" pitchFamily="34" charset="0"/>
              <a:cs typeface="Arial" pitchFamily="34" charset="0"/>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58</a:t>
            </a:fld>
            <a:endParaRPr lang="en-US"/>
          </a:p>
        </p:txBody>
      </p:sp>
    </p:spTree>
    <p:extLst>
      <p:ext uri="{BB962C8B-B14F-4D97-AF65-F5344CB8AC3E}">
        <p14:creationId xmlns:p14="http://schemas.microsoft.com/office/powerpoint/2010/main" val="30899946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5298"/>
            <a:ext cx="8229600" cy="1143000"/>
          </a:xfrm>
        </p:spPr>
        <p:txBody>
          <a:bodyPr>
            <a:noAutofit/>
          </a:bodyPr>
          <a:lstStyle/>
          <a:p>
            <a:r>
              <a:rPr lang="en-US" sz="3800" dirty="0" smtClean="0">
                <a:latin typeface="Arial" pitchFamily="34" charset="0"/>
                <a:cs typeface="Arial" pitchFamily="34" charset="0"/>
              </a:rPr>
              <a:t>Person detection</a:t>
            </a:r>
            <a:br>
              <a:rPr lang="en-US" sz="3800" dirty="0" smtClean="0">
                <a:latin typeface="Arial" pitchFamily="34" charset="0"/>
                <a:cs typeface="Arial" pitchFamily="34" charset="0"/>
              </a:rPr>
            </a:br>
            <a:r>
              <a:rPr lang="en-US" sz="3800" dirty="0" smtClean="0">
                <a:latin typeface="Arial" pitchFamily="34" charset="0"/>
                <a:cs typeface="Arial" pitchFamily="34" charset="0"/>
              </a:rPr>
              <a:t>with </a:t>
            </a:r>
            <a:r>
              <a:rPr lang="en-US" sz="3800" dirty="0" err="1" smtClean="0">
                <a:latin typeface="Arial" pitchFamily="34" charset="0"/>
                <a:cs typeface="Arial" pitchFamily="34" charset="0"/>
              </a:rPr>
              <a:t>HoG’s</a:t>
            </a:r>
            <a:r>
              <a:rPr lang="en-US" sz="3800" dirty="0" smtClean="0">
                <a:latin typeface="Arial" pitchFamily="34" charset="0"/>
                <a:cs typeface="Arial" pitchFamily="34" charset="0"/>
              </a:rPr>
              <a:t> &amp; linear SVM’s</a:t>
            </a:r>
            <a:endParaRPr lang="en-US" sz="3800" dirty="0">
              <a:latin typeface="Arial" pitchFamily="34" charset="0"/>
              <a:cs typeface="Arial" pitchFamily="34" charset="0"/>
            </a:endParaRPr>
          </a:p>
        </p:txBody>
      </p:sp>
      <p:sp>
        <p:nvSpPr>
          <p:cNvPr id="3" name="Content Placeholder 2"/>
          <p:cNvSpPr>
            <a:spLocks noGrp="1"/>
          </p:cNvSpPr>
          <p:nvPr>
            <p:ph idx="1"/>
          </p:nvPr>
        </p:nvSpPr>
        <p:spPr>
          <a:xfrm>
            <a:off x="359532" y="6067833"/>
            <a:ext cx="8229600" cy="4525963"/>
          </a:xfrm>
        </p:spPr>
        <p:txBody>
          <a:bodyPr/>
          <a:lstStyle/>
          <a:p>
            <a:r>
              <a:rPr lang="en-US" sz="1600" dirty="0" smtClean="0">
                <a:latin typeface="Arial" pitchFamily="34" charset="0"/>
                <a:cs typeface="Arial" pitchFamily="34" charset="0"/>
              </a:rPr>
              <a:t>Histograms of Oriented Gradients for Human Detection, </a:t>
            </a:r>
            <a:r>
              <a:rPr lang="en-US" sz="1600" dirty="0" err="1" smtClean="0">
                <a:latin typeface="Arial" pitchFamily="34" charset="0"/>
                <a:cs typeface="Arial" pitchFamily="34" charset="0"/>
                <a:hlinkClick r:id="rId4"/>
              </a:rPr>
              <a:t>Navneet</a:t>
            </a:r>
            <a:r>
              <a:rPr lang="en-US" sz="1600" dirty="0" smtClean="0">
                <a:latin typeface="Arial" pitchFamily="34" charset="0"/>
                <a:cs typeface="Arial" pitchFamily="34" charset="0"/>
                <a:hlinkClick r:id="rId4"/>
              </a:rPr>
              <a:t> </a:t>
            </a:r>
            <a:r>
              <a:rPr lang="en-US" sz="1600" dirty="0" err="1" smtClean="0">
                <a:latin typeface="Arial" pitchFamily="34" charset="0"/>
                <a:cs typeface="Arial" pitchFamily="34" charset="0"/>
                <a:hlinkClick r:id="rId4"/>
              </a:rPr>
              <a:t>Dalal</a:t>
            </a:r>
            <a:r>
              <a:rPr lang="en-US" sz="1600" dirty="0" smtClean="0">
                <a:latin typeface="Arial" pitchFamily="34" charset="0"/>
                <a:cs typeface="Arial" pitchFamily="34" charset="0"/>
              </a:rPr>
              <a:t>, </a:t>
            </a:r>
            <a:r>
              <a:rPr lang="en-US" sz="1600" dirty="0" smtClean="0">
                <a:latin typeface="Arial" pitchFamily="34" charset="0"/>
                <a:cs typeface="Arial" pitchFamily="34" charset="0"/>
                <a:hlinkClick r:id="rId5"/>
              </a:rPr>
              <a:t>Bill </a:t>
            </a:r>
            <a:r>
              <a:rPr lang="en-US" sz="1600" dirty="0" err="1" smtClean="0">
                <a:latin typeface="Arial" pitchFamily="34" charset="0"/>
                <a:cs typeface="Arial" pitchFamily="34" charset="0"/>
                <a:hlinkClick r:id="rId5"/>
              </a:rPr>
              <a:t>Triggs</a:t>
            </a:r>
            <a:r>
              <a:rPr lang="en-US" sz="1600" dirty="0" smtClean="0">
                <a:latin typeface="Arial" pitchFamily="34" charset="0"/>
                <a:cs typeface="Arial" pitchFamily="34" charset="0"/>
              </a:rPr>
              <a:t>, International Conference on Computer Vision &amp; Pattern Recognition - June 2005 </a:t>
            </a:r>
          </a:p>
          <a:p>
            <a:r>
              <a:rPr lang="en-US" sz="1600" dirty="0" smtClean="0">
                <a:latin typeface="Arial" pitchFamily="34" charset="0"/>
                <a:cs typeface="Arial" pitchFamily="34" charset="0"/>
              </a:rPr>
              <a:t>http://lear.inrialpes.fr/pubs/2005/DT05/</a:t>
            </a:r>
            <a:endParaRPr lang="en-US" sz="1600" dirty="0">
              <a:latin typeface="Arial" pitchFamily="34" charset="0"/>
              <a:cs typeface="Arial" pitchFamily="34" charset="0"/>
            </a:endParaRPr>
          </a:p>
        </p:txBody>
      </p:sp>
      <p:pic>
        <p:nvPicPr>
          <p:cNvPr id="4" name="demo.avi">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1043608" y="1275854"/>
            <a:ext cx="6966775" cy="4644517"/>
          </a:xfrm>
          <a:prstGeom prst="rect">
            <a:avLst/>
          </a:prstGeom>
        </p:spPr>
      </p:pic>
      <p:sp>
        <p:nvSpPr>
          <p:cNvPr id="5" name="Slide Number Placeholder 4"/>
          <p:cNvSpPr>
            <a:spLocks noGrp="1"/>
          </p:cNvSpPr>
          <p:nvPr>
            <p:ph type="sldNum" sz="quarter" idx="12"/>
          </p:nvPr>
        </p:nvSpPr>
        <p:spPr/>
        <p:txBody>
          <a:bodyPr/>
          <a:lstStyle/>
          <a:p>
            <a:fld id="{B6F15528-21DE-4FAA-801E-634DDDAF4B2B}" type="slidenum">
              <a:rPr lang="en-US" smtClean="0"/>
              <a:pPr/>
              <a:t>59</a:t>
            </a:fld>
            <a:endParaRPr lang="en-US"/>
          </a:p>
        </p:txBody>
      </p:sp>
    </p:spTree>
    <p:extLst>
      <p:ext uri="{BB962C8B-B14F-4D97-AF65-F5344CB8AC3E}">
        <p14:creationId xmlns:p14="http://schemas.microsoft.com/office/powerpoint/2010/main" val="12284367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7" name="Rectangle 2"/>
          <p:cNvSpPr txBox="1">
            <a:spLocks noChangeArrowheads="1"/>
          </p:cNvSpPr>
          <p:nvPr/>
        </p:nvSpPr>
        <p:spPr bwMode="auto">
          <a:xfrm>
            <a:off x="457199" y="551148"/>
            <a:ext cx="8328025"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200" b="1">
                <a:solidFill>
                  <a:schemeClr val="bg1"/>
                </a:solidFill>
                <a:latin typeface="Trebuchet MS" pitchFamily="34" charset="0"/>
              </a:defRPr>
            </a:lvl6pPr>
            <a:lvl7pPr marL="914400" algn="l" rtl="0" eaLnBrk="0" fontAlgn="base" hangingPunct="0">
              <a:spcBef>
                <a:spcPct val="0"/>
              </a:spcBef>
              <a:spcAft>
                <a:spcPct val="0"/>
              </a:spcAft>
              <a:defRPr kumimoji="1" sz="3200" b="1">
                <a:solidFill>
                  <a:schemeClr val="bg1"/>
                </a:solidFill>
                <a:latin typeface="Trebuchet MS" pitchFamily="34" charset="0"/>
              </a:defRPr>
            </a:lvl7pPr>
            <a:lvl8pPr marL="1371600" algn="l" rtl="0" eaLnBrk="0" fontAlgn="base" hangingPunct="0">
              <a:spcBef>
                <a:spcPct val="0"/>
              </a:spcBef>
              <a:spcAft>
                <a:spcPct val="0"/>
              </a:spcAft>
              <a:defRPr kumimoji="1" sz="3200" b="1">
                <a:solidFill>
                  <a:schemeClr val="bg1"/>
                </a:solidFill>
                <a:latin typeface="Trebuchet MS" pitchFamily="34" charset="0"/>
              </a:defRPr>
            </a:lvl8pPr>
            <a:lvl9pPr marL="1828800" algn="l" rtl="0" eaLnBrk="0" fontAlgn="base" hangingPunct="0">
              <a:spcBef>
                <a:spcPct val="0"/>
              </a:spcBef>
              <a:spcAft>
                <a:spcPct val="0"/>
              </a:spcAft>
              <a:defRPr kumimoji="1" sz="3200" b="1">
                <a:solidFill>
                  <a:schemeClr val="bg1"/>
                </a:solidFill>
                <a:latin typeface="Trebuchet MS" pitchFamily="34" charset="0"/>
              </a:defRPr>
            </a:lvl9pPr>
          </a:lstStyle>
          <a:p>
            <a:r>
              <a:rPr lang="en-US" sz="2800" kern="0" dirty="0" smtClean="0">
                <a:solidFill>
                  <a:prstClr val="black"/>
                </a:solidFill>
                <a:latin typeface="Arial" pitchFamily="34" charset="0"/>
                <a:cs typeface="Arial" pitchFamily="34" charset="0"/>
              </a:rPr>
              <a:t>Window-based models</a:t>
            </a:r>
            <a:br>
              <a:rPr lang="en-US" sz="2800" kern="0" dirty="0" smtClean="0">
                <a:solidFill>
                  <a:prstClr val="black"/>
                </a:solidFill>
                <a:latin typeface="Arial" pitchFamily="34" charset="0"/>
                <a:cs typeface="Arial" pitchFamily="34" charset="0"/>
              </a:rPr>
            </a:br>
            <a:r>
              <a:rPr lang="en-US" sz="2800" kern="0" dirty="0" smtClean="0">
                <a:solidFill>
                  <a:prstClr val="black"/>
                </a:solidFill>
                <a:latin typeface="Arial" pitchFamily="34" charset="0"/>
                <a:cs typeface="Arial" pitchFamily="34" charset="0"/>
              </a:rPr>
              <a:t>Building an object model</a:t>
            </a:r>
          </a:p>
        </p:txBody>
      </p:sp>
      <p:pic>
        <p:nvPicPr>
          <p:cNvPr id="38" name="Picture 4" descr="HK_SYP_Western_Street_10"/>
          <p:cNvPicPr>
            <a:picLocks noChangeAspect="1" noChangeArrowheads="1"/>
          </p:cNvPicPr>
          <p:nvPr/>
        </p:nvPicPr>
        <p:blipFill>
          <a:blip r:embed="rId3" cstate="print"/>
          <a:srcRect l="30492" t="74594" r="47627" b="3806"/>
          <a:stretch>
            <a:fillRect/>
          </a:stretch>
        </p:blipFill>
        <p:spPr bwMode="auto">
          <a:xfrm>
            <a:off x="4895850" y="3249613"/>
            <a:ext cx="971550" cy="719137"/>
          </a:xfrm>
          <a:prstGeom prst="rect">
            <a:avLst/>
          </a:prstGeom>
          <a:noFill/>
          <a:ln w="9525">
            <a:noFill/>
            <a:miter lim="800000"/>
            <a:headEnd/>
            <a:tailEnd/>
          </a:ln>
        </p:spPr>
      </p:pic>
      <p:sp>
        <p:nvSpPr>
          <p:cNvPr id="39" name="AutoShape 5"/>
          <p:cNvSpPr>
            <a:spLocks noChangeArrowheads="1"/>
          </p:cNvSpPr>
          <p:nvPr/>
        </p:nvSpPr>
        <p:spPr bwMode="auto">
          <a:xfrm>
            <a:off x="6515100" y="2997200"/>
            <a:ext cx="2016125" cy="1223963"/>
          </a:xfrm>
          <a:prstGeom prst="roundRect">
            <a:avLst>
              <a:gd name="adj" fmla="val 16667"/>
            </a:avLst>
          </a:prstGeom>
          <a:noFill/>
          <a:ln w="38100" cap="sq">
            <a:solidFill>
              <a:srgbClr val="000000"/>
            </a:solidFill>
            <a:round/>
            <a:headEnd type="none" w="sm" len="sm"/>
            <a:tailEnd type="none" w="sm" len="sm"/>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40" name="Text Box 6"/>
          <p:cNvSpPr txBox="1">
            <a:spLocks noChangeArrowheads="1"/>
          </p:cNvSpPr>
          <p:nvPr/>
        </p:nvSpPr>
        <p:spPr bwMode="auto">
          <a:xfrm>
            <a:off x="6227763" y="3249613"/>
            <a:ext cx="2557462" cy="762000"/>
          </a:xfrm>
          <a:prstGeom prst="rect">
            <a:avLst/>
          </a:prstGeom>
          <a:noFill/>
          <a:ln w="12700" cap="sq">
            <a:noFill/>
            <a:miter lim="800000"/>
            <a:headEnd type="none" w="sm" len="sm"/>
            <a:tailEnd type="none" w="sm" len="sm"/>
          </a:ln>
        </p:spPr>
        <p:txBody>
          <a:bodyPr lIns="90000" tIns="46800" rIns="90000" bIns="46800">
            <a:spAutoFit/>
          </a:bodyPr>
          <a:lstStyle/>
          <a:p>
            <a:pPr algn="ctr" rtl="0" eaLnBrk="0" fontAlgn="base" hangingPunct="0">
              <a:spcBef>
                <a:spcPct val="50000"/>
              </a:spcBef>
              <a:spcAft>
                <a:spcPct val="0"/>
              </a:spcAft>
            </a:pPr>
            <a:r>
              <a:rPr lang="en-US" sz="2200" b="1" kern="1200">
                <a:solidFill>
                  <a:srgbClr val="000000"/>
                </a:solidFill>
                <a:latin typeface="Trebuchet MS" pitchFamily="34" charset="0"/>
                <a:ea typeface="+mn-ea"/>
                <a:cs typeface="+mn-cs"/>
              </a:rPr>
              <a:t>Car/non-car Classifier</a:t>
            </a:r>
          </a:p>
        </p:txBody>
      </p:sp>
      <p:pic>
        <p:nvPicPr>
          <p:cNvPr id="41" name="Picture 7" descr="HK_SYP_Western_Street_10"/>
          <p:cNvPicPr>
            <a:picLocks noChangeAspect="1" noChangeArrowheads="1"/>
          </p:cNvPicPr>
          <p:nvPr/>
        </p:nvPicPr>
        <p:blipFill>
          <a:blip r:embed="rId4" cstate="print"/>
          <a:srcRect l="58084" t="13654" r="11424" b="50812"/>
          <a:stretch>
            <a:fillRect/>
          </a:stretch>
        </p:blipFill>
        <p:spPr bwMode="auto">
          <a:xfrm>
            <a:off x="4859338" y="3176588"/>
            <a:ext cx="1044575" cy="914400"/>
          </a:xfrm>
          <a:prstGeom prst="rect">
            <a:avLst/>
          </a:prstGeom>
          <a:noFill/>
          <a:ln w="9525">
            <a:noFill/>
            <a:miter lim="800000"/>
            <a:headEnd/>
            <a:tailEnd/>
          </a:ln>
        </p:spPr>
      </p:pic>
      <p:sp>
        <p:nvSpPr>
          <p:cNvPr id="42" name="Line 10"/>
          <p:cNvSpPr>
            <a:spLocks noChangeShapeType="1"/>
          </p:cNvSpPr>
          <p:nvPr/>
        </p:nvSpPr>
        <p:spPr bwMode="auto">
          <a:xfrm>
            <a:off x="6010275" y="3608388"/>
            <a:ext cx="431800" cy="0"/>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43" name="Text Box 11"/>
          <p:cNvSpPr txBox="1">
            <a:spLocks noChangeArrowheads="1"/>
          </p:cNvSpPr>
          <p:nvPr/>
        </p:nvSpPr>
        <p:spPr bwMode="auto">
          <a:xfrm>
            <a:off x="6408738" y="4833938"/>
            <a:ext cx="2268537" cy="412750"/>
          </a:xfrm>
          <a:prstGeom prst="rect">
            <a:avLst/>
          </a:prstGeom>
          <a:noFill/>
          <a:ln w="12700" cap="sq">
            <a:noFill/>
            <a:miter lim="800000"/>
            <a:headEnd type="none" w="sm" len="sm"/>
            <a:tailEnd type="none" w="sm" len="sm"/>
          </a:ln>
        </p:spPr>
        <p:txBody>
          <a:bodyPr lIns="90000" tIns="46800" rIns="90000" bIns="46800">
            <a:spAutoFit/>
          </a:bodyPr>
          <a:lstStyle/>
          <a:p>
            <a:pPr algn="ctr" rtl="0" eaLnBrk="0" fontAlgn="base" hangingPunct="0">
              <a:spcBef>
                <a:spcPct val="50000"/>
              </a:spcBef>
              <a:spcAft>
                <a:spcPct val="0"/>
              </a:spcAft>
            </a:pPr>
            <a:r>
              <a:rPr lang="en-US" sz="2100" b="1" kern="1200">
                <a:solidFill>
                  <a:srgbClr val="000000"/>
                </a:solidFill>
                <a:latin typeface="Trebuchet MS" pitchFamily="34" charset="0"/>
                <a:ea typeface="+mn-ea"/>
                <a:cs typeface="+mn-cs"/>
              </a:rPr>
              <a:t>Yes, car.</a:t>
            </a:r>
          </a:p>
        </p:txBody>
      </p:sp>
      <p:sp>
        <p:nvSpPr>
          <p:cNvPr id="44" name="Line 12"/>
          <p:cNvSpPr>
            <a:spLocks noChangeShapeType="1"/>
          </p:cNvSpPr>
          <p:nvPr/>
        </p:nvSpPr>
        <p:spPr bwMode="auto">
          <a:xfrm>
            <a:off x="7488238" y="4329113"/>
            <a:ext cx="0" cy="365125"/>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45" name="Text Box 13"/>
          <p:cNvSpPr txBox="1">
            <a:spLocks noChangeArrowheads="1"/>
          </p:cNvSpPr>
          <p:nvPr/>
        </p:nvSpPr>
        <p:spPr bwMode="auto">
          <a:xfrm>
            <a:off x="6408738" y="4833938"/>
            <a:ext cx="2268537" cy="412750"/>
          </a:xfrm>
          <a:prstGeom prst="rect">
            <a:avLst/>
          </a:prstGeom>
          <a:noFill/>
          <a:ln w="12700" cap="sq">
            <a:noFill/>
            <a:miter lim="800000"/>
            <a:headEnd type="none" w="sm" len="sm"/>
            <a:tailEnd type="none" w="sm" len="sm"/>
          </a:ln>
        </p:spPr>
        <p:txBody>
          <a:bodyPr lIns="90000" tIns="46800" rIns="90000" bIns="46800">
            <a:spAutoFit/>
          </a:bodyPr>
          <a:lstStyle/>
          <a:p>
            <a:pPr algn="ctr" rtl="0" eaLnBrk="0" fontAlgn="base" hangingPunct="0">
              <a:spcBef>
                <a:spcPct val="50000"/>
              </a:spcBef>
              <a:spcAft>
                <a:spcPct val="0"/>
              </a:spcAft>
            </a:pPr>
            <a:r>
              <a:rPr lang="en-US" sz="2100" b="1" kern="1200">
                <a:solidFill>
                  <a:srgbClr val="000000"/>
                </a:solidFill>
                <a:latin typeface="Trebuchet MS" pitchFamily="34" charset="0"/>
                <a:ea typeface="+mn-ea"/>
                <a:cs typeface="+mn-cs"/>
              </a:rPr>
              <a:t>No, not a car.</a:t>
            </a:r>
          </a:p>
        </p:txBody>
      </p:sp>
      <p:sp>
        <p:nvSpPr>
          <p:cNvPr id="46" name="TextBox 11"/>
          <p:cNvSpPr txBox="1">
            <a:spLocks noChangeArrowheads="1"/>
          </p:cNvSpPr>
          <p:nvPr/>
        </p:nvSpPr>
        <p:spPr bwMode="auto">
          <a:xfrm>
            <a:off x="847725" y="1420813"/>
            <a:ext cx="6499225" cy="415925"/>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100" b="1" kern="1200" dirty="0" smtClean="0">
                <a:solidFill>
                  <a:srgbClr val="000000"/>
                </a:solidFill>
                <a:latin typeface="Trebuchet MS" pitchFamily="34" charset="0"/>
                <a:ea typeface="+mn-ea"/>
                <a:cs typeface="+mn-cs"/>
              </a:rPr>
              <a:t>Given the representation, train a binary classifier</a:t>
            </a:r>
            <a:endParaRPr lang="en-US" sz="2100" b="1" kern="1200" dirty="0">
              <a:solidFill>
                <a:srgbClr val="000000"/>
              </a:solidFill>
              <a:latin typeface="Trebuchet MS" pitchFamily="34" charset="0"/>
              <a:ea typeface="+mn-ea"/>
              <a:cs typeface="+mn-cs"/>
            </a:endParaRPr>
          </a:p>
        </p:txBody>
      </p:sp>
      <p:sp>
        <p:nvSpPr>
          <p:cNvPr id="12" name="TextBox 11"/>
          <p:cNvSpPr txBox="1"/>
          <p:nvPr/>
        </p:nvSpPr>
        <p:spPr>
          <a:xfrm>
            <a:off x="7596336" y="6577607"/>
            <a:ext cx="2016224"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3" name="Slide Number Placeholder 12"/>
          <p:cNvSpPr>
            <a:spLocks noGrp="1"/>
          </p:cNvSpPr>
          <p:nvPr>
            <p:ph type="sldNum" sz="quarter" idx="12"/>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250681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3" grpId="1"/>
      <p:bldP spid="44" grpId="0" animBg="1"/>
      <p:bldP spid="4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What if the features are not 2d?</a:t>
            </a:r>
          </a:p>
          <a:p>
            <a:r>
              <a:rPr lang="en-US" b="1" dirty="0" smtClean="0"/>
              <a:t>What if the data is not linearly separable?</a:t>
            </a:r>
          </a:p>
          <a:p>
            <a:r>
              <a:rPr lang="en-US" dirty="0" smtClean="0"/>
              <a:t>What if we have more than just two categories?</a:t>
            </a:r>
            <a:endParaRPr lang="en-US" dirty="0"/>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60</a:t>
            </a:fld>
            <a:endParaRPr lang="en-US">
              <a:solidFill>
                <a:prstClr val="black">
                  <a:tint val="75000"/>
                </a:prstClr>
              </a:solidFill>
            </a:endParaRPr>
          </a:p>
        </p:txBody>
      </p:sp>
    </p:spTree>
    <p:extLst>
      <p:ext uri="{BB962C8B-B14F-4D97-AF65-F5344CB8AC3E}">
        <p14:creationId xmlns:p14="http://schemas.microsoft.com/office/powerpoint/2010/main" val="532374233"/>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dirty="0" smtClean="0"/>
              <a:t>Non-linear SVMs</a:t>
            </a:r>
            <a:endParaRPr lang="en-US" dirty="0"/>
          </a:p>
        </p:txBody>
      </p:sp>
      <p:sp>
        <p:nvSpPr>
          <p:cNvPr id="60" name="Rectangle 3"/>
          <p:cNvSpPr>
            <a:spLocks noChangeArrowheads="1"/>
          </p:cNvSpPr>
          <p:nvPr/>
        </p:nvSpPr>
        <p:spPr bwMode="auto">
          <a:xfrm>
            <a:off x="381000" y="1371600"/>
            <a:ext cx="8229600" cy="5029200"/>
          </a:xfrm>
          <a:prstGeom prst="rect">
            <a:avLst/>
          </a:prstGeom>
          <a:noFill/>
          <a:ln w="9525">
            <a:noFill/>
            <a:miter lim="800000"/>
            <a:headEnd/>
            <a:tailEnd/>
          </a:ln>
        </p:spPr>
        <p:txBody>
          <a:bodyPr/>
          <a:lstStyle/>
          <a:p>
            <a:pPr marL="342900" indent="-342900" fontAlgn="base">
              <a:spcBef>
                <a:spcPct val="20000"/>
              </a:spcBef>
              <a:spcAft>
                <a:spcPct val="0"/>
              </a:spcAft>
              <a:buClr>
                <a:srgbClr val="CC9900"/>
              </a:buClr>
              <a:buSzPct val="65000"/>
              <a:buFont typeface="Wingdings" pitchFamily="2" charset="2"/>
              <a:buChar char="n"/>
            </a:pPr>
            <a:r>
              <a:rPr lang="en-US" altLang="zh-CN" sz="2400" dirty="0">
                <a:solidFill>
                  <a:srgbClr val="000000"/>
                </a:solidFill>
                <a:latin typeface="Arial" pitchFamily="34" charset="0"/>
              </a:rPr>
              <a:t>Datasets that are linearly separable with some noise work out great:</a:t>
            </a:r>
          </a:p>
          <a:p>
            <a:pPr marL="342900" indent="-342900" fontAlgn="base">
              <a:spcBef>
                <a:spcPct val="20000"/>
              </a:spcBef>
              <a:spcAft>
                <a:spcPct val="0"/>
              </a:spcAft>
              <a:buClr>
                <a:srgbClr val="CC9900"/>
              </a:buClr>
              <a:buSzPct val="65000"/>
              <a:buFont typeface="Wingdings" pitchFamily="2" charset="2"/>
              <a:buChar char="n"/>
            </a:pPr>
            <a:endParaRPr lang="en-US" altLang="zh-CN" sz="2400" dirty="0">
              <a:solidFill>
                <a:srgbClr val="000000"/>
              </a:solidFill>
              <a:latin typeface="Arial" pitchFamily="34" charset="0"/>
            </a:endParaRPr>
          </a:p>
          <a:p>
            <a:pPr marL="342900" indent="-342900" fontAlgn="base">
              <a:spcBef>
                <a:spcPct val="20000"/>
              </a:spcBef>
              <a:spcAft>
                <a:spcPct val="0"/>
              </a:spcAft>
              <a:buClr>
                <a:srgbClr val="CC9900"/>
              </a:buClr>
              <a:buSzPct val="65000"/>
              <a:buFont typeface="Wingdings" pitchFamily="2" charset="2"/>
              <a:buChar char="n"/>
            </a:pPr>
            <a:r>
              <a:rPr lang="en-US" altLang="zh-CN" sz="2400" dirty="0">
                <a:solidFill>
                  <a:srgbClr val="000000"/>
                </a:solidFill>
                <a:latin typeface="Arial" pitchFamily="34" charset="0"/>
              </a:rPr>
              <a:t>But what are we going to do if the dataset is just too hard? </a:t>
            </a:r>
          </a:p>
          <a:p>
            <a:pPr marL="342900" indent="-342900" fontAlgn="base">
              <a:spcBef>
                <a:spcPct val="20000"/>
              </a:spcBef>
              <a:spcAft>
                <a:spcPct val="0"/>
              </a:spcAft>
              <a:buClr>
                <a:srgbClr val="CC9900"/>
              </a:buClr>
              <a:buSzPct val="65000"/>
              <a:buFont typeface="Wingdings" pitchFamily="2" charset="2"/>
              <a:buChar char="n"/>
            </a:pPr>
            <a:endParaRPr lang="en-US" altLang="zh-CN" sz="2400" dirty="0">
              <a:solidFill>
                <a:srgbClr val="000000"/>
              </a:solidFill>
              <a:latin typeface="Arial" pitchFamily="34" charset="0"/>
            </a:endParaRPr>
          </a:p>
          <a:p>
            <a:pPr marL="342900" indent="-342900" fontAlgn="base">
              <a:spcBef>
                <a:spcPct val="20000"/>
              </a:spcBef>
              <a:spcAft>
                <a:spcPct val="0"/>
              </a:spcAft>
              <a:buClr>
                <a:srgbClr val="CC9900"/>
              </a:buClr>
              <a:buSzPct val="65000"/>
              <a:buFont typeface="Wingdings" pitchFamily="2" charset="2"/>
              <a:buChar char="n"/>
            </a:pPr>
            <a:r>
              <a:rPr lang="en-US" altLang="zh-CN" sz="2400" dirty="0">
                <a:solidFill>
                  <a:srgbClr val="000000"/>
                </a:solidFill>
                <a:latin typeface="Arial" pitchFamily="34" charset="0"/>
              </a:rPr>
              <a:t>How about</a:t>
            </a:r>
            <a:r>
              <a:rPr lang="en-US" altLang="zh-CN" sz="2400" dirty="0">
                <a:solidFill>
                  <a:srgbClr val="000000"/>
                </a:solidFill>
                <a:latin typeface="Times New Roman" pitchFamily="18" charset="0"/>
              </a:rPr>
              <a:t>…</a:t>
            </a:r>
            <a:r>
              <a:rPr lang="en-US" altLang="zh-CN" sz="2400" dirty="0">
                <a:solidFill>
                  <a:srgbClr val="000000"/>
                </a:solidFill>
                <a:latin typeface="Arial" pitchFamily="34" charset="0"/>
              </a:rPr>
              <a:t> mapping data to a higher-dimensional space:</a:t>
            </a:r>
          </a:p>
        </p:txBody>
      </p:sp>
      <p:sp>
        <p:nvSpPr>
          <p:cNvPr id="61" name="Text Box 4"/>
          <p:cNvSpPr txBox="1">
            <a:spLocks noChangeArrowheads="1"/>
          </p:cNvSpPr>
          <p:nvPr/>
        </p:nvSpPr>
        <p:spPr bwMode="auto">
          <a:xfrm>
            <a:off x="3581400" y="5943600"/>
            <a:ext cx="342900" cy="366713"/>
          </a:xfrm>
          <a:prstGeom prst="rect">
            <a:avLst/>
          </a:prstGeom>
          <a:noFill/>
          <a:ln w="9525" algn="ctr">
            <a:noFill/>
            <a:miter lim="800000"/>
            <a:headEnd/>
            <a:tailEnd/>
          </a:ln>
        </p:spPr>
        <p:txBody>
          <a:bodyPr>
            <a:spAutoFit/>
          </a:bodyPr>
          <a:lstStyle/>
          <a:p>
            <a:pPr fontAlgn="base">
              <a:spcBef>
                <a:spcPct val="50000"/>
              </a:spcBef>
              <a:spcAft>
                <a:spcPct val="0"/>
              </a:spcAft>
            </a:pPr>
            <a:r>
              <a:rPr lang="en-US" altLang="zh-CN">
                <a:solidFill>
                  <a:srgbClr val="000000"/>
                </a:solidFill>
                <a:latin typeface="Times New Roman" pitchFamily="18" charset="0"/>
              </a:rPr>
              <a:t>0</a:t>
            </a:r>
          </a:p>
        </p:txBody>
      </p:sp>
      <p:sp>
        <p:nvSpPr>
          <p:cNvPr id="62" name="Text Box 5"/>
          <p:cNvSpPr txBox="1">
            <a:spLocks noChangeArrowheads="1"/>
          </p:cNvSpPr>
          <p:nvPr/>
        </p:nvSpPr>
        <p:spPr bwMode="auto">
          <a:xfrm>
            <a:off x="5638800" y="6019800"/>
            <a:ext cx="457200" cy="366713"/>
          </a:xfrm>
          <a:prstGeom prst="rect">
            <a:avLst/>
          </a:prstGeom>
          <a:noFill/>
          <a:ln w="9525" algn="ctr">
            <a:noFill/>
            <a:miter lim="800000"/>
            <a:headEnd/>
            <a:tailEnd/>
          </a:ln>
        </p:spPr>
        <p:txBody>
          <a:bodyPr>
            <a:spAutoFit/>
          </a:bodyPr>
          <a:lstStyle/>
          <a:p>
            <a:pPr fontAlgn="base">
              <a:spcBef>
                <a:spcPct val="50000"/>
              </a:spcBef>
              <a:spcAft>
                <a:spcPct val="0"/>
              </a:spcAft>
            </a:pPr>
            <a:r>
              <a:rPr lang="en-US" altLang="zh-CN" i="1">
                <a:solidFill>
                  <a:srgbClr val="000000"/>
                </a:solidFill>
                <a:latin typeface="Times New Roman" pitchFamily="18" charset="0"/>
              </a:rPr>
              <a:t>x</a:t>
            </a:r>
            <a:endParaRPr lang="en-US" altLang="zh-CN" i="1" baseline="30000">
              <a:solidFill>
                <a:srgbClr val="000000"/>
              </a:solidFill>
              <a:latin typeface="Times New Roman" pitchFamily="18" charset="0"/>
            </a:endParaRPr>
          </a:p>
        </p:txBody>
      </p:sp>
      <p:grpSp>
        <p:nvGrpSpPr>
          <p:cNvPr id="63" name="Group 6"/>
          <p:cNvGrpSpPr>
            <a:grpSpLocks/>
          </p:cNvGrpSpPr>
          <p:nvPr/>
        </p:nvGrpSpPr>
        <p:grpSpPr bwMode="auto">
          <a:xfrm>
            <a:off x="1905000" y="3200400"/>
            <a:ext cx="4286250" cy="423863"/>
            <a:chOff x="1056" y="2322"/>
            <a:chExt cx="2700" cy="267"/>
          </a:xfrm>
        </p:grpSpPr>
        <p:sp>
          <p:nvSpPr>
            <p:cNvPr id="64" name="Line 7"/>
            <p:cNvSpPr>
              <a:spLocks noChangeShapeType="1"/>
            </p:cNvSpPr>
            <p:nvPr/>
          </p:nvSpPr>
          <p:spPr bwMode="auto">
            <a:xfrm>
              <a:off x="1056" y="2358"/>
              <a:ext cx="2496" cy="0"/>
            </a:xfrm>
            <a:prstGeom prst="line">
              <a:avLst/>
            </a:prstGeom>
            <a:noFill/>
            <a:ln w="25400">
              <a:solidFill>
                <a:srgbClr val="006633"/>
              </a:solidFill>
              <a:round/>
              <a:headEnd/>
              <a:tailEnd type="triangle" w="med" len="me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65" name="AutoShape 8"/>
            <p:cNvSpPr>
              <a:spLocks noChangeArrowheads="1"/>
            </p:cNvSpPr>
            <p:nvPr/>
          </p:nvSpPr>
          <p:spPr bwMode="auto">
            <a:xfrm>
              <a:off x="1335"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66" name="Line 9"/>
            <p:cNvSpPr>
              <a:spLocks noChangeShapeType="1"/>
            </p:cNvSpPr>
            <p:nvPr/>
          </p:nvSpPr>
          <p:spPr bwMode="auto">
            <a:xfrm>
              <a:off x="2196" y="2322"/>
              <a:ext cx="0" cy="72"/>
            </a:xfrm>
            <a:prstGeom prst="line">
              <a:avLst/>
            </a:prstGeom>
            <a:noFill/>
            <a:ln w="9525">
              <a:solidFill>
                <a:srgbClr val="006633"/>
              </a:solidFill>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67" name="Text Box 10"/>
            <p:cNvSpPr txBox="1">
              <a:spLocks noChangeArrowheads="1"/>
            </p:cNvSpPr>
            <p:nvPr/>
          </p:nvSpPr>
          <p:spPr bwMode="auto">
            <a:xfrm>
              <a:off x="2106" y="2358"/>
              <a:ext cx="216" cy="231"/>
            </a:xfrm>
            <a:prstGeom prst="rect">
              <a:avLst/>
            </a:prstGeom>
            <a:noFill/>
            <a:ln w="9525" algn="ctr">
              <a:noFill/>
              <a:miter lim="800000"/>
              <a:headEnd/>
              <a:tailEnd/>
            </a:ln>
          </p:spPr>
          <p:txBody>
            <a:bodyPr>
              <a:spAutoFit/>
            </a:bodyPr>
            <a:lstStyle/>
            <a:p>
              <a:pPr fontAlgn="base">
                <a:spcBef>
                  <a:spcPct val="50000"/>
                </a:spcBef>
                <a:spcAft>
                  <a:spcPct val="0"/>
                </a:spcAft>
                <a:defRPr/>
              </a:pPr>
              <a:r>
                <a:rPr lang="en-US" altLang="zh-CN">
                  <a:solidFill>
                    <a:srgbClr val="000000"/>
                  </a:solidFill>
                  <a:latin typeface="Times New Roman" pitchFamily="18" charset="0"/>
                </a:rPr>
                <a:t>0</a:t>
              </a:r>
            </a:p>
          </p:txBody>
        </p:sp>
        <p:sp>
          <p:nvSpPr>
            <p:cNvPr id="68" name="AutoShape 11"/>
            <p:cNvSpPr>
              <a:spLocks noChangeArrowheads="1"/>
            </p:cNvSpPr>
            <p:nvPr/>
          </p:nvSpPr>
          <p:spPr bwMode="auto">
            <a:xfrm>
              <a:off x="1563" y="232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69" name="AutoShape 12"/>
            <p:cNvSpPr>
              <a:spLocks noChangeArrowheads="1"/>
            </p:cNvSpPr>
            <p:nvPr/>
          </p:nvSpPr>
          <p:spPr bwMode="auto">
            <a:xfrm>
              <a:off x="1863"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70" name="AutoShape 13"/>
            <p:cNvSpPr>
              <a:spLocks noChangeArrowheads="1"/>
            </p:cNvSpPr>
            <p:nvPr/>
          </p:nvSpPr>
          <p:spPr bwMode="auto">
            <a:xfrm>
              <a:off x="1995"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71" name="AutoShape 14"/>
            <p:cNvSpPr>
              <a:spLocks noChangeArrowheads="1"/>
            </p:cNvSpPr>
            <p:nvPr/>
          </p:nvSpPr>
          <p:spPr bwMode="auto">
            <a:xfrm>
              <a:off x="2535" y="23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72" name="AutoShape 15"/>
            <p:cNvSpPr>
              <a:spLocks noChangeArrowheads="1"/>
            </p:cNvSpPr>
            <p:nvPr/>
          </p:nvSpPr>
          <p:spPr bwMode="auto">
            <a:xfrm>
              <a:off x="2679" y="23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73" name="AutoShape 16"/>
            <p:cNvSpPr>
              <a:spLocks noChangeArrowheads="1"/>
            </p:cNvSpPr>
            <p:nvPr/>
          </p:nvSpPr>
          <p:spPr bwMode="auto">
            <a:xfrm>
              <a:off x="2451" y="23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74" name="AutoShape 17"/>
            <p:cNvSpPr>
              <a:spLocks noChangeArrowheads="1"/>
            </p:cNvSpPr>
            <p:nvPr/>
          </p:nvSpPr>
          <p:spPr bwMode="auto">
            <a:xfrm>
              <a:off x="2919"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75" name="AutoShape 18"/>
            <p:cNvSpPr>
              <a:spLocks noChangeArrowheads="1"/>
            </p:cNvSpPr>
            <p:nvPr/>
          </p:nvSpPr>
          <p:spPr bwMode="auto">
            <a:xfrm>
              <a:off x="3063" y="23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76" name="AutoShape 19"/>
            <p:cNvSpPr>
              <a:spLocks noChangeArrowheads="1"/>
            </p:cNvSpPr>
            <p:nvPr/>
          </p:nvSpPr>
          <p:spPr bwMode="auto">
            <a:xfrm>
              <a:off x="3375" y="232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77" name="Text Box 20"/>
            <p:cNvSpPr txBox="1">
              <a:spLocks noChangeArrowheads="1"/>
            </p:cNvSpPr>
            <p:nvPr/>
          </p:nvSpPr>
          <p:spPr bwMode="auto">
            <a:xfrm>
              <a:off x="3468" y="2322"/>
              <a:ext cx="288" cy="231"/>
            </a:xfrm>
            <a:prstGeom prst="rect">
              <a:avLst/>
            </a:prstGeom>
            <a:noFill/>
            <a:ln w="9525" algn="ctr">
              <a:noFill/>
              <a:miter lim="800000"/>
              <a:headEnd/>
              <a:tailEnd/>
            </a:ln>
          </p:spPr>
          <p:txBody>
            <a:bodyPr>
              <a:spAutoFit/>
            </a:bodyPr>
            <a:lstStyle/>
            <a:p>
              <a:pPr fontAlgn="base">
                <a:spcBef>
                  <a:spcPct val="50000"/>
                </a:spcBef>
                <a:spcAft>
                  <a:spcPct val="0"/>
                </a:spcAft>
                <a:defRPr/>
              </a:pPr>
              <a:r>
                <a:rPr lang="en-US" altLang="zh-CN" i="1">
                  <a:solidFill>
                    <a:srgbClr val="000000"/>
                  </a:solidFill>
                  <a:latin typeface="Times New Roman" pitchFamily="18" charset="0"/>
                </a:rPr>
                <a:t>x</a:t>
              </a:r>
              <a:endParaRPr lang="en-US" altLang="zh-CN" i="1" baseline="30000">
                <a:solidFill>
                  <a:srgbClr val="000000"/>
                </a:solidFill>
                <a:latin typeface="Times New Roman" pitchFamily="18" charset="0"/>
              </a:endParaRPr>
            </a:p>
          </p:txBody>
        </p:sp>
      </p:grpSp>
      <p:grpSp>
        <p:nvGrpSpPr>
          <p:cNvPr id="78" name="Group 21"/>
          <p:cNvGrpSpPr>
            <a:grpSpLocks/>
          </p:cNvGrpSpPr>
          <p:nvPr/>
        </p:nvGrpSpPr>
        <p:grpSpPr bwMode="auto">
          <a:xfrm>
            <a:off x="3352800" y="1905000"/>
            <a:ext cx="4324350" cy="642938"/>
            <a:chOff x="1056" y="1284"/>
            <a:chExt cx="2724" cy="405"/>
          </a:xfrm>
        </p:grpSpPr>
        <p:sp>
          <p:nvSpPr>
            <p:cNvPr id="79" name="Line 22"/>
            <p:cNvSpPr>
              <a:spLocks noChangeShapeType="1"/>
            </p:cNvSpPr>
            <p:nvPr/>
          </p:nvSpPr>
          <p:spPr bwMode="auto">
            <a:xfrm>
              <a:off x="1056" y="1458"/>
              <a:ext cx="2496" cy="0"/>
            </a:xfrm>
            <a:prstGeom prst="line">
              <a:avLst/>
            </a:prstGeom>
            <a:noFill/>
            <a:ln w="25400">
              <a:solidFill>
                <a:srgbClr val="006633"/>
              </a:solidFill>
              <a:round/>
              <a:headEnd/>
              <a:tailEnd type="triangle" w="med" len="me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0" name="AutoShape 23"/>
            <p:cNvSpPr>
              <a:spLocks noChangeArrowheads="1"/>
            </p:cNvSpPr>
            <p:nvPr/>
          </p:nvSpPr>
          <p:spPr bwMode="auto">
            <a:xfrm>
              <a:off x="1335" y="14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1" name="Line 24"/>
            <p:cNvSpPr>
              <a:spLocks noChangeShapeType="1"/>
            </p:cNvSpPr>
            <p:nvPr/>
          </p:nvSpPr>
          <p:spPr bwMode="auto">
            <a:xfrm>
              <a:off x="2196" y="1422"/>
              <a:ext cx="0" cy="72"/>
            </a:xfrm>
            <a:prstGeom prst="line">
              <a:avLst/>
            </a:prstGeom>
            <a:noFill/>
            <a:ln w="9525">
              <a:solidFill>
                <a:srgbClr val="006633"/>
              </a:solidFill>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2" name="Text Box 25"/>
            <p:cNvSpPr txBox="1">
              <a:spLocks noChangeArrowheads="1"/>
            </p:cNvSpPr>
            <p:nvPr/>
          </p:nvSpPr>
          <p:spPr bwMode="auto">
            <a:xfrm>
              <a:off x="2106" y="1458"/>
              <a:ext cx="216" cy="231"/>
            </a:xfrm>
            <a:prstGeom prst="rect">
              <a:avLst/>
            </a:prstGeom>
            <a:noFill/>
            <a:ln w="9525" algn="ctr">
              <a:noFill/>
              <a:miter lim="800000"/>
              <a:headEnd/>
              <a:tailEnd/>
            </a:ln>
          </p:spPr>
          <p:txBody>
            <a:bodyPr>
              <a:spAutoFit/>
            </a:bodyPr>
            <a:lstStyle/>
            <a:p>
              <a:pPr fontAlgn="base">
                <a:spcBef>
                  <a:spcPct val="50000"/>
                </a:spcBef>
                <a:spcAft>
                  <a:spcPct val="0"/>
                </a:spcAft>
                <a:defRPr/>
              </a:pPr>
              <a:r>
                <a:rPr lang="en-US" altLang="zh-CN">
                  <a:solidFill>
                    <a:srgbClr val="000000"/>
                  </a:solidFill>
                  <a:latin typeface="Times New Roman" pitchFamily="18" charset="0"/>
                </a:rPr>
                <a:t>0</a:t>
              </a:r>
            </a:p>
          </p:txBody>
        </p:sp>
        <p:sp>
          <p:nvSpPr>
            <p:cNvPr id="83" name="AutoShape 26"/>
            <p:cNvSpPr>
              <a:spLocks noChangeArrowheads="1"/>
            </p:cNvSpPr>
            <p:nvPr/>
          </p:nvSpPr>
          <p:spPr bwMode="auto">
            <a:xfrm>
              <a:off x="1563" y="142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4" name="AutoShape 27"/>
            <p:cNvSpPr>
              <a:spLocks noChangeArrowheads="1"/>
            </p:cNvSpPr>
            <p:nvPr/>
          </p:nvSpPr>
          <p:spPr bwMode="auto">
            <a:xfrm>
              <a:off x="1863" y="14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5" name="AutoShape 28"/>
            <p:cNvSpPr>
              <a:spLocks noChangeArrowheads="1"/>
            </p:cNvSpPr>
            <p:nvPr/>
          </p:nvSpPr>
          <p:spPr bwMode="auto">
            <a:xfrm>
              <a:off x="1995" y="143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6" name="AutoShape 29"/>
            <p:cNvSpPr>
              <a:spLocks noChangeArrowheads="1"/>
            </p:cNvSpPr>
            <p:nvPr/>
          </p:nvSpPr>
          <p:spPr bwMode="auto">
            <a:xfrm>
              <a:off x="2535" y="14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7" name="AutoShape 30"/>
            <p:cNvSpPr>
              <a:spLocks noChangeArrowheads="1"/>
            </p:cNvSpPr>
            <p:nvPr/>
          </p:nvSpPr>
          <p:spPr bwMode="auto">
            <a:xfrm>
              <a:off x="2679" y="14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8" name="AutoShape 31"/>
            <p:cNvSpPr>
              <a:spLocks noChangeArrowheads="1"/>
            </p:cNvSpPr>
            <p:nvPr/>
          </p:nvSpPr>
          <p:spPr bwMode="auto">
            <a:xfrm>
              <a:off x="2451" y="143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9" name="Line 32"/>
            <p:cNvSpPr>
              <a:spLocks noChangeShapeType="1"/>
            </p:cNvSpPr>
            <p:nvPr/>
          </p:nvSpPr>
          <p:spPr bwMode="auto">
            <a:xfrm>
              <a:off x="2268" y="1302"/>
              <a:ext cx="0" cy="348"/>
            </a:xfrm>
            <a:prstGeom prst="line">
              <a:avLst/>
            </a:prstGeom>
            <a:noFill/>
            <a:ln w="19050">
              <a:solidFill>
                <a:srgbClr val="006633"/>
              </a:solidFill>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90" name="Oval 33"/>
            <p:cNvSpPr>
              <a:spLocks noChangeArrowheads="1"/>
            </p:cNvSpPr>
            <p:nvPr/>
          </p:nvSpPr>
          <p:spPr bwMode="auto">
            <a:xfrm>
              <a:off x="2405" y="1393"/>
              <a:ext cx="144" cy="138"/>
            </a:xfrm>
            <a:prstGeom prst="ellipse">
              <a:avLst/>
            </a:prstGeom>
            <a:noFill/>
            <a:ln w="19050" algn="ctr">
              <a:solidFill>
                <a:srgbClr val="0000FF"/>
              </a:solidFill>
              <a:round/>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91" name="Oval 34"/>
            <p:cNvSpPr>
              <a:spLocks noChangeArrowheads="1"/>
            </p:cNvSpPr>
            <p:nvPr/>
          </p:nvSpPr>
          <p:spPr bwMode="auto">
            <a:xfrm>
              <a:off x="1955" y="1387"/>
              <a:ext cx="144" cy="138"/>
            </a:xfrm>
            <a:prstGeom prst="ellipse">
              <a:avLst/>
            </a:prstGeom>
            <a:noFill/>
            <a:ln w="19050" algn="ctr">
              <a:solidFill>
                <a:srgbClr val="FF0000"/>
              </a:solidFill>
              <a:round/>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92" name="Line 35"/>
            <p:cNvSpPr>
              <a:spLocks noChangeShapeType="1"/>
            </p:cNvSpPr>
            <p:nvPr/>
          </p:nvSpPr>
          <p:spPr bwMode="auto">
            <a:xfrm flipH="1" flipV="1">
              <a:off x="2475" y="1284"/>
              <a:ext cx="6" cy="377"/>
            </a:xfrm>
            <a:prstGeom prst="line">
              <a:avLst/>
            </a:prstGeom>
            <a:noFill/>
            <a:ln w="9525" cap="rnd">
              <a:solidFill>
                <a:srgbClr val="006633"/>
              </a:solidFill>
              <a:prstDash val="sysDot"/>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93" name="Line 36"/>
            <p:cNvSpPr>
              <a:spLocks noChangeShapeType="1"/>
            </p:cNvSpPr>
            <p:nvPr/>
          </p:nvSpPr>
          <p:spPr bwMode="auto">
            <a:xfrm flipH="1" flipV="1">
              <a:off x="2025" y="1284"/>
              <a:ext cx="6" cy="377"/>
            </a:xfrm>
            <a:prstGeom prst="line">
              <a:avLst/>
            </a:prstGeom>
            <a:noFill/>
            <a:ln w="9525" cap="rnd">
              <a:solidFill>
                <a:srgbClr val="006633"/>
              </a:solidFill>
              <a:prstDash val="sysDot"/>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94" name="Text Box 37"/>
            <p:cNvSpPr txBox="1">
              <a:spLocks noChangeArrowheads="1"/>
            </p:cNvSpPr>
            <p:nvPr/>
          </p:nvSpPr>
          <p:spPr bwMode="auto">
            <a:xfrm>
              <a:off x="3492" y="1410"/>
              <a:ext cx="288" cy="231"/>
            </a:xfrm>
            <a:prstGeom prst="rect">
              <a:avLst/>
            </a:prstGeom>
            <a:noFill/>
            <a:ln w="9525" algn="ctr">
              <a:noFill/>
              <a:miter lim="800000"/>
              <a:headEnd/>
              <a:tailEnd/>
            </a:ln>
          </p:spPr>
          <p:txBody>
            <a:bodyPr>
              <a:spAutoFit/>
            </a:bodyPr>
            <a:lstStyle/>
            <a:p>
              <a:pPr fontAlgn="base">
                <a:spcBef>
                  <a:spcPct val="50000"/>
                </a:spcBef>
                <a:spcAft>
                  <a:spcPct val="0"/>
                </a:spcAft>
                <a:defRPr/>
              </a:pPr>
              <a:r>
                <a:rPr lang="en-US" altLang="zh-CN" i="1">
                  <a:solidFill>
                    <a:srgbClr val="000000"/>
                  </a:solidFill>
                  <a:latin typeface="Times New Roman" pitchFamily="18" charset="0"/>
                </a:rPr>
                <a:t>x</a:t>
              </a:r>
              <a:endParaRPr lang="en-US" altLang="zh-CN" i="1" baseline="30000">
                <a:solidFill>
                  <a:srgbClr val="000000"/>
                </a:solidFill>
                <a:latin typeface="Times New Roman" pitchFamily="18" charset="0"/>
              </a:endParaRPr>
            </a:p>
          </p:txBody>
        </p:sp>
      </p:grpSp>
      <p:grpSp>
        <p:nvGrpSpPr>
          <p:cNvPr id="95" name="Group 38"/>
          <p:cNvGrpSpPr>
            <a:grpSpLocks/>
          </p:cNvGrpSpPr>
          <p:nvPr/>
        </p:nvGrpSpPr>
        <p:grpSpPr bwMode="auto">
          <a:xfrm>
            <a:off x="1905000" y="4267200"/>
            <a:ext cx="4352925" cy="1827213"/>
            <a:chOff x="1122" y="2874"/>
            <a:chExt cx="2742" cy="1151"/>
          </a:xfrm>
        </p:grpSpPr>
        <p:sp>
          <p:nvSpPr>
            <p:cNvPr id="96" name="Line 39"/>
            <p:cNvSpPr>
              <a:spLocks noChangeShapeType="1"/>
            </p:cNvSpPr>
            <p:nvPr/>
          </p:nvSpPr>
          <p:spPr bwMode="auto">
            <a:xfrm>
              <a:off x="1122" y="3900"/>
              <a:ext cx="2496" cy="0"/>
            </a:xfrm>
            <a:prstGeom prst="line">
              <a:avLst/>
            </a:prstGeom>
            <a:noFill/>
            <a:ln w="25400">
              <a:solidFill>
                <a:srgbClr val="006633"/>
              </a:solidFill>
              <a:round/>
              <a:headEnd/>
              <a:tailEnd type="triangle" w="med" len="me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97" name="AutoShape 40"/>
            <p:cNvSpPr>
              <a:spLocks noChangeArrowheads="1"/>
            </p:cNvSpPr>
            <p:nvPr/>
          </p:nvSpPr>
          <p:spPr bwMode="auto">
            <a:xfrm>
              <a:off x="1437" y="325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98" name="Line 41"/>
            <p:cNvSpPr>
              <a:spLocks noChangeShapeType="1"/>
            </p:cNvSpPr>
            <p:nvPr/>
          </p:nvSpPr>
          <p:spPr bwMode="auto">
            <a:xfrm>
              <a:off x="2262" y="3864"/>
              <a:ext cx="0" cy="72"/>
            </a:xfrm>
            <a:prstGeom prst="line">
              <a:avLst/>
            </a:prstGeom>
            <a:noFill/>
            <a:ln w="9525">
              <a:solidFill>
                <a:srgbClr val="006633"/>
              </a:solidFill>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99" name="AutoShape 42"/>
            <p:cNvSpPr>
              <a:spLocks noChangeArrowheads="1"/>
            </p:cNvSpPr>
            <p:nvPr/>
          </p:nvSpPr>
          <p:spPr bwMode="auto">
            <a:xfrm>
              <a:off x="1641" y="3557"/>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0" name="AutoShape 43"/>
            <p:cNvSpPr>
              <a:spLocks noChangeArrowheads="1"/>
            </p:cNvSpPr>
            <p:nvPr/>
          </p:nvSpPr>
          <p:spPr bwMode="auto">
            <a:xfrm>
              <a:off x="1929" y="3755"/>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1" name="AutoShape 44"/>
            <p:cNvSpPr>
              <a:spLocks noChangeArrowheads="1"/>
            </p:cNvSpPr>
            <p:nvPr/>
          </p:nvSpPr>
          <p:spPr bwMode="auto">
            <a:xfrm>
              <a:off x="2073" y="3815"/>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2" name="AutoShape 45"/>
            <p:cNvSpPr>
              <a:spLocks noChangeArrowheads="1"/>
            </p:cNvSpPr>
            <p:nvPr/>
          </p:nvSpPr>
          <p:spPr bwMode="auto">
            <a:xfrm>
              <a:off x="2601" y="3761"/>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3" name="AutoShape 46"/>
            <p:cNvSpPr>
              <a:spLocks noChangeArrowheads="1"/>
            </p:cNvSpPr>
            <p:nvPr/>
          </p:nvSpPr>
          <p:spPr bwMode="auto">
            <a:xfrm>
              <a:off x="2745" y="3647"/>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4" name="AutoShape 47"/>
            <p:cNvSpPr>
              <a:spLocks noChangeArrowheads="1"/>
            </p:cNvSpPr>
            <p:nvPr/>
          </p:nvSpPr>
          <p:spPr bwMode="auto">
            <a:xfrm>
              <a:off x="2481" y="3803"/>
              <a:ext cx="56" cy="56"/>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5" name="AutoShape 48"/>
            <p:cNvSpPr>
              <a:spLocks noChangeArrowheads="1"/>
            </p:cNvSpPr>
            <p:nvPr/>
          </p:nvSpPr>
          <p:spPr bwMode="auto">
            <a:xfrm>
              <a:off x="2985" y="3443"/>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6" name="AutoShape 49"/>
            <p:cNvSpPr>
              <a:spLocks noChangeArrowheads="1"/>
            </p:cNvSpPr>
            <p:nvPr/>
          </p:nvSpPr>
          <p:spPr bwMode="auto">
            <a:xfrm>
              <a:off x="3165" y="3251"/>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7" name="AutoShape 50"/>
            <p:cNvSpPr>
              <a:spLocks noChangeArrowheads="1"/>
            </p:cNvSpPr>
            <p:nvPr/>
          </p:nvSpPr>
          <p:spPr bwMode="auto">
            <a:xfrm>
              <a:off x="3429" y="2921"/>
              <a:ext cx="56" cy="56"/>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8" name="Line 51"/>
            <p:cNvSpPr>
              <a:spLocks noChangeShapeType="1"/>
            </p:cNvSpPr>
            <p:nvPr/>
          </p:nvSpPr>
          <p:spPr bwMode="auto">
            <a:xfrm flipV="1">
              <a:off x="2262" y="2988"/>
              <a:ext cx="0" cy="936"/>
            </a:xfrm>
            <a:prstGeom prst="line">
              <a:avLst/>
            </a:prstGeom>
            <a:noFill/>
            <a:ln w="25400">
              <a:solidFill>
                <a:srgbClr val="006633"/>
              </a:solidFill>
              <a:round/>
              <a:headEnd/>
              <a:tailEnd type="triangle" w="med" len="me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9" name="Text Box 52"/>
            <p:cNvSpPr txBox="1">
              <a:spLocks noChangeArrowheads="1"/>
            </p:cNvSpPr>
            <p:nvPr/>
          </p:nvSpPr>
          <p:spPr bwMode="auto">
            <a:xfrm>
              <a:off x="2262" y="2874"/>
              <a:ext cx="288" cy="231"/>
            </a:xfrm>
            <a:prstGeom prst="rect">
              <a:avLst/>
            </a:prstGeom>
            <a:noFill/>
            <a:ln w="9525" algn="ctr">
              <a:noFill/>
              <a:miter lim="800000"/>
              <a:headEnd/>
              <a:tailEnd/>
            </a:ln>
          </p:spPr>
          <p:txBody>
            <a:bodyPr>
              <a:spAutoFit/>
            </a:bodyPr>
            <a:lstStyle/>
            <a:p>
              <a:pPr fontAlgn="base">
                <a:spcBef>
                  <a:spcPct val="50000"/>
                </a:spcBef>
                <a:spcAft>
                  <a:spcPct val="0"/>
                </a:spcAft>
                <a:defRPr/>
              </a:pPr>
              <a:r>
                <a:rPr lang="en-US" altLang="zh-CN" i="1">
                  <a:solidFill>
                    <a:srgbClr val="000000"/>
                  </a:solidFill>
                  <a:latin typeface="Times New Roman" pitchFamily="18" charset="0"/>
                </a:rPr>
                <a:t>x</a:t>
              </a:r>
              <a:r>
                <a:rPr lang="en-US" altLang="zh-CN" i="1" baseline="30000">
                  <a:solidFill>
                    <a:srgbClr val="000000"/>
                  </a:solidFill>
                  <a:latin typeface="Times New Roman" pitchFamily="18" charset="0"/>
                </a:rPr>
                <a:t>2</a:t>
              </a:r>
            </a:p>
          </p:txBody>
        </p:sp>
        <p:sp>
          <p:nvSpPr>
            <p:cNvPr id="110" name="Line 53"/>
            <p:cNvSpPr>
              <a:spLocks noChangeShapeType="1"/>
            </p:cNvSpPr>
            <p:nvPr/>
          </p:nvSpPr>
          <p:spPr bwMode="auto">
            <a:xfrm flipV="1">
              <a:off x="1860" y="3180"/>
              <a:ext cx="2004" cy="816"/>
            </a:xfrm>
            <a:prstGeom prst="line">
              <a:avLst/>
            </a:prstGeom>
            <a:noFill/>
            <a:ln w="19050">
              <a:solidFill>
                <a:srgbClr val="006633"/>
              </a:solidFill>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11" name="Line 54"/>
            <p:cNvSpPr>
              <a:spLocks noChangeShapeType="1"/>
            </p:cNvSpPr>
            <p:nvPr/>
          </p:nvSpPr>
          <p:spPr bwMode="auto">
            <a:xfrm flipV="1">
              <a:off x="1857" y="3132"/>
              <a:ext cx="1962" cy="809"/>
            </a:xfrm>
            <a:prstGeom prst="line">
              <a:avLst/>
            </a:prstGeom>
            <a:noFill/>
            <a:ln w="9525" cap="rnd">
              <a:solidFill>
                <a:srgbClr val="006633"/>
              </a:solidFill>
              <a:prstDash val="sysDot"/>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12" name="Line 55"/>
            <p:cNvSpPr>
              <a:spLocks noChangeShapeType="1"/>
            </p:cNvSpPr>
            <p:nvPr/>
          </p:nvSpPr>
          <p:spPr bwMode="auto">
            <a:xfrm flipV="1">
              <a:off x="1929" y="3240"/>
              <a:ext cx="1926" cy="785"/>
            </a:xfrm>
            <a:prstGeom prst="line">
              <a:avLst/>
            </a:prstGeom>
            <a:noFill/>
            <a:ln w="9525" cap="rnd">
              <a:solidFill>
                <a:srgbClr val="006633"/>
              </a:solidFill>
              <a:prstDash val="sysDot"/>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13" name="Oval 56"/>
            <p:cNvSpPr>
              <a:spLocks noChangeArrowheads="1"/>
            </p:cNvSpPr>
            <p:nvPr/>
          </p:nvSpPr>
          <p:spPr bwMode="auto">
            <a:xfrm>
              <a:off x="2945" y="3403"/>
              <a:ext cx="144" cy="138"/>
            </a:xfrm>
            <a:prstGeom prst="ellipse">
              <a:avLst/>
            </a:prstGeom>
            <a:noFill/>
            <a:ln w="19050" algn="ctr">
              <a:solidFill>
                <a:srgbClr val="FF0000"/>
              </a:solidFill>
              <a:round/>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14" name="Oval 57"/>
            <p:cNvSpPr>
              <a:spLocks noChangeArrowheads="1"/>
            </p:cNvSpPr>
            <p:nvPr/>
          </p:nvSpPr>
          <p:spPr bwMode="auto">
            <a:xfrm>
              <a:off x="2699" y="3601"/>
              <a:ext cx="144" cy="138"/>
            </a:xfrm>
            <a:prstGeom prst="ellipse">
              <a:avLst/>
            </a:prstGeom>
            <a:noFill/>
            <a:ln w="19050" algn="ctr">
              <a:solidFill>
                <a:srgbClr val="0000FF"/>
              </a:solidFill>
              <a:round/>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15" name="Oval 58"/>
            <p:cNvSpPr>
              <a:spLocks noChangeArrowheads="1"/>
            </p:cNvSpPr>
            <p:nvPr/>
          </p:nvSpPr>
          <p:spPr bwMode="auto">
            <a:xfrm>
              <a:off x="2027" y="3775"/>
              <a:ext cx="144" cy="138"/>
            </a:xfrm>
            <a:prstGeom prst="ellipse">
              <a:avLst/>
            </a:prstGeom>
            <a:noFill/>
            <a:ln w="19050" algn="ctr">
              <a:solidFill>
                <a:srgbClr val="FF0000"/>
              </a:solidFill>
              <a:round/>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grpSp>
      <p:sp>
        <p:nvSpPr>
          <p:cNvPr id="59" name="Slide Number Placeholder 58"/>
          <p:cNvSpPr>
            <a:spLocks noGrp="1"/>
          </p:cNvSpPr>
          <p:nvPr>
            <p:ph type="sldNum" sz="quarter" idx="12"/>
          </p:nvPr>
        </p:nvSpPr>
        <p:spPr/>
        <p:txBody>
          <a:bodyPr/>
          <a:lstStyle/>
          <a:p>
            <a:fld id="{D97A3DDC-98E1-4BA6-8E25-6025F043A9B3}"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314156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0">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Non-linear SVMs: feature spaces</a:t>
            </a:r>
            <a:endParaRPr lang="en-US" dirty="0"/>
          </a:p>
        </p:txBody>
      </p:sp>
      <p:sp>
        <p:nvSpPr>
          <p:cNvPr id="60" name="Rectangle 3"/>
          <p:cNvSpPr>
            <a:spLocks noChangeArrowheads="1"/>
          </p:cNvSpPr>
          <p:nvPr/>
        </p:nvSpPr>
        <p:spPr bwMode="auto">
          <a:xfrm>
            <a:off x="381000" y="1447800"/>
            <a:ext cx="8229600" cy="5029200"/>
          </a:xfrm>
          <a:prstGeom prst="rect">
            <a:avLst/>
          </a:prstGeom>
          <a:noFill/>
          <a:ln w="9525">
            <a:noFill/>
            <a:miter lim="800000"/>
            <a:headEnd/>
            <a:tailEnd/>
          </a:ln>
        </p:spPr>
        <p:txBody>
          <a:bodyPr/>
          <a:lstStyle/>
          <a:p>
            <a:pPr marL="342900" indent="-342900" fontAlgn="base">
              <a:spcBef>
                <a:spcPct val="20000"/>
              </a:spcBef>
              <a:spcAft>
                <a:spcPct val="0"/>
              </a:spcAft>
              <a:buClr>
                <a:srgbClr val="CC9900"/>
              </a:buClr>
              <a:buSzPct val="65000"/>
              <a:buFont typeface="Wingdings" pitchFamily="2" charset="2"/>
              <a:buChar char="n"/>
            </a:pPr>
            <a:r>
              <a:rPr lang="en-US" altLang="zh-CN" sz="2400" dirty="0">
                <a:solidFill>
                  <a:srgbClr val="000000"/>
                </a:solidFill>
                <a:latin typeface="Arial" pitchFamily="34" charset="0"/>
              </a:rPr>
              <a:t>General idea: </a:t>
            </a:r>
            <a:r>
              <a:rPr lang="en-US" altLang="zh-CN" sz="2400" dirty="0" smtClean="0">
                <a:solidFill>
                  <a:srgbClr val="000000"/>
                </a:solidFill>
                <a:latin typeface="Arial" pitchFamily="34" charset="0"/>
              </a:rPr>
              <a:t>the </a:t>
            </a:r>
            <a:r>
              <a:rPr lang="en-US" altLang="zh-CN" sz="2400" dirty="0">
                <a:solidFill>
                  <a:srgbClr val="000000"/>
                </a:solidFill>
                <a:latin typeface="Arial" pitchFamily="34" charset="0"/>
              </a:rPr>
              <a:t>original input space can </a:t>
            </a:r>
            <a:r>
              <a:rPr lang="en-US" altLang="zh-CN" sz="2400" dirty="0" smtClean="0">
                <a:solidFill>
                  <a:srgbClr val="000000"/>
                </a:solidFill>
                <a:latin typeface="Arial" pitchFamily="34" charset="0"/>
              </a:rPr>
              <a:t>be </a:t>
            </a:r>
            <a:r>
              <a:rPr lang="en-US" altLang="zh-CN" sz="2400" dirty="0">
                <a:solidFill>
                  <a:srgbClr val="000000"/>
                </a:solidFill>
                <a:latin typeface="Arial" pitchFamily="34" charset="0"/>
              </a:rPr>
              <a:t>mapped to some higher-dimensional feature space where the training set is separable:</a:t>
            </a:r>
          </a:p>
        </p:txBody>
      </p:sp>
      <p:sp>
        <p:nvSpPr>
          <p:cNvPr id="61" name="Line 4"/>
          <p:cNvSpPr>
            <a:spLocks noChangeShapeType="1"/>
          </p:cNvSpPr>
          <p:nvPr/>
        </p:nvSpPr>
        <p:spPr bwMode="auto">
          <a:xfrm flipV="1">
            <a:off x="2068513" y="2940050"/>
            <a:ext cx="0" cy="3041650"/>
          </a:xfrm>
          <a:prstGeom prst="line">
            <a:avLst/>
          </a:prstGeom>
          <a:noFill/>
          <a:ln w="25400">
            <a:solidFill>
              <a:srgbClr val="000000"/>
            </a:solidFill>
            <a:round/>
            <a:headEnd/>
            <a:tailEnd type="triangle" w="med" len="me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62" name="Line 5"/>
          <p:cNvSpPr>
            <a:spLocks noChangeShapeType="1"/>
          </p:cNvSpPr>
          <p:nvPr/>
        </p:nvSpPr>
        <p:spPr bwMode="auto">
          <a:xfrm flipV="1">
            <a:off x="447675" y="4551363"/>
            <a:ext cx="3319463" cy="0"/>
          </a:xfrm>
          <a:prstGeom prst="line">
            <a:avLst/>
          </a:prstGeom>
          <a:noFill/>
          <a:ln w="25400">
            <a:solidFill>
              <a:srgbClr val="000000"/>
            </a:solidFill>
            <a:round/>
            <a:headEnd/>
            <a:tailEnd type="triangle" w="med" len="me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63" name="AutoShape 6"/>
          <p:cNvSpPr>
            <a:spLocks noChangeArrowheads="1"/>
          </p:cNvSpPr>
          <p:nvPr/>
        </p:nvSpPr>
        <p:spPr bwMode="auto">
          <a:xfrm>
            <a:off x="2098675" y="3771900"/>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64" name="AutoShape 7"/>
          <p:cNvSpPr>
            <a:spLocks noChangeArrowheads="1"/>
          </p:cNvSpPr>
          <p:nvPr/>
        </p:nvSpPr>
        <p:spPr bwMode="auto">
          <a:xfrm>
            <a:off x="1524000" y="41290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65" name="AutoShape 8"/>
          <p:cNvSpPr>
            <a:spLocks noChangeArrowheads="1"/>
          </p:cNvSpPr>
          <p:nvPr/>
        </p:nvSpPr>
        <p:spPr bwMode="auto">
          <a:xfrm>
            <a:off x="1676400" y="46751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66" name="AutoShape 9"/>
          <p:cNvSpPr>
            <a:spLocks noChangeArrowheads="1"/>
          </p:cNvSpPr>
          <p:nvPr/>
        </p:nvSpPr>
        <p:spPr bwMode="auto">
          <a:xfrm>
            <a:off x="2209800" y="515143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67" name="AutoShape 10"/>
          <p:cNvSpPr>
            <a:spLocks noChangeArrowheads="1"/>
          </p:cNvSpPr>
          <p:nvPr/>
        </p:nvSpPr>
        <p:spPr bwMode="auto">
          <a:xfrm>
            <a:off x="1790700" y="381793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68" name="AutoShape 11"/>
          <p:cNvSpPr>
            <a:spLocks noChangeArrowheads="1"/>
          </p:cNvSpPr>
          <p:nvPr/>
        </p:nvSpPr>
        <p:spPr bwMode="auto">
          <a:xfrm>
            <a:off x="1295400" y="44465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69" name="AutoShape 12"/>
          <p:cNvSpPr>
            <a:spLocks noChangeArrowheads="1"/>
          </p:cNvSpPr>
          <p:nvPr/>
        </p:nvSpPr>
        <p:spPr bwMode="auto">
          <a:xfrm>
            <a:off x="1714500" y="518953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0" name="AutoShape 13"/>
          <p:cNvSpPr>
            <a:spLocks noChangeArrowheads="1"/>
          </p:cNvSpPr>
          <p:nvPr/>
        </p:nvSpPr>
        <p:spPr bwMode="auto">
          <a:xfrm>
            <a:off x="2209800" y="42179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1" name="AutoShape 14"/>
          <p:cNvSpPr>
            <a:spLocks noChangeArrowheads="1"/>
          </p:cNvSpPr>
          <p:nvPr/>
        </p:nvSpPr>
        <p:spPr bwMode="auto">
          <a:xfrm>
            <a:off x="3111500" y="42052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2" name="AutoShape 15"/>
          <p:cNvSpPr>
            <a:spLocks noChangeArrowheads="1"/>
          </p:cNvSpPr>
          <p:nvPr/>
        </p:nvSpPr>
        <p:spPr bwMode="auto">
          <a:xfrm>
            <a:off x="2971800" y="54181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3" name="AutoShape 16"/>
          <p:cNvSpPr>
            <a:spLocks noChangeArrowheads="1"/>
          </p:cNvSpPr>
          <p:nvPr/>
        </p:nvSpPr>
        <p:spPr bwMode="auto">
          <a:xfrm>
            <a:off x="723900" y="43322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4" name="AutoShape 17"/>
          <p:cNvSpPr>
            <a:spLocks noChangeArrowheads="1"/>
          </p:cNvSpPr>
          <p:nvPr/>
        </p:nvSpPr>
        <p:spPr bwMode="auto">
          <a:xfrm>
            <a:off x="2235200" y="57864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5" name="AutoShape 18"/>
          <p:cNvSpPr>
            <a:spLocks noChangeArrowheads="1"/>
          </p:cNvSpPr>
          <p:nvPr/>
        </p:nvSpPr>
        <p:spPr bwMode="auto">
          <a:xfrm>
            <a:off x="3200400" y="49418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6" name="AutoShape 19"/>
          <p:cNvSpPr>
            <a:spLocks noChangeArrowheads="1"/>
          </p:cNvSpPr>
          <p:nvPr/>
        </p:nvSpPr>
        <p:spPr bwMode="auto">
          <a:xfrm>
            <a:off x="1263650" y="54816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7" name="AutoShape 20"/>
          <p:cNvSpPr>
            <a:spLocks noChangeArrowheads="1"/>
          </p:cNvSpPr>
          <p:nvPr/>
        </p:nvSpPr>
        <p:spPr bwMode="auto">
          <a:xfrm>
            <a:off x="952500" y="49990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8" name="AutoShape 21"/>
          <p:cNvSpPr>
            <a:spLocks noChangeArrowheads="1"/>
          </p:cNvSpPr>
          <p:nvPr/>
        </p:nvSpPr>
        <p:spPr bwMode="auto">
          <a:xfrm>
            <a:off x="1009650" y="34750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79" name="AutoShape 22"/>
          <p:cNvSpPr>
            <a:spLocks noChangeArrowheads="1"/>
          </p:cNvSpPr>
          <p:nvPr/>
        </p:nvSpPr>
        <p:spPr bwMode="auto">
          <a:xfrm>
            <a:off x="2505075" y="4610100"/>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80" name="AutoShape 23"/>
          <p:cNvSpPr>
            <a:spLocks noChangeArrowheads="1"/>
          </p:cNvSpPr>
          <p:nvPr/>
        </p:nvSpPr>
        <p:spPr bwMode="auto">
          <a:xfrm>
            <a:off x="2124075" y="4743450"/>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81" name="AutoShape 24"/>
          <p:cNvSpPr>
            <a:spLocks noChangeArrowheads="1"/>
          </p:cNvSpPr>
          <p:nvPr/>
        </p:nvSpPr>
        <p:spPr bwMode="auto">
          <a:xfrm>
            <a:off x="2409825" y="3505200"/>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82" name="Oval 25"/>
          <p:cNvSpPr>
            <a:spLocks noChangeArrowheads="1"/>
          </p:cNvSpPr>
          <p:nvPr/>
        </p:nvSpPr>
        <p:spPr bwMode="auto">
          <a:xfrm>
            <a:off x="1114425" y="3590925"/>
            <a:ext cx="1885950" cy="1905000"/>
          </a:xfrm>
          <a:prstGeom prst="ellipse">
            <a:avLst/>
          </a:prstGeom>
          <a:noFill/>
          <a:ln w="15875" algn="ctr">
            <a:solidFill>
              <a:srgbClr val="006633"/>
            </a:solidFill>
            <a:prstDash val="sysDot"/>
            <a:round/>
            <a:headEnd/>
            <a:tailEnd/>
          </a:ln>
        </p:spPr>
        <p:txBody>
          <a:bodyPr wrap="none" anchor="ct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3" name="AutoShape 26"/>
          <p:cNvSpPr>
            <a:spLocks noChangeArrowheads="1"/>
          </p:cNvSpPr>
          <p:nvPr/>
        </p:nvSpPr>
        <p:spPr bwMode="auto">
          <a:xfrm>
            <a:off x="1162050" y="36274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84" name="AutoShape 27"/>
          <p:cNvSpPr>
            <a:spLocks noChangeArrowheads="1"/>
          </p:cNvSpPr>
          <p:nvPr/>
        </p:nvSpPr>
        <p:spPr bwMode="auto">
          <a:xfrm>
            <a:off x="3086100" y="36083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85" name="Line 28"/>
          <p:cNvSpPr>
            <a:spLocks noChangeShapeType="1"/>
          </p:cNvSpPr>
          <p:nvPr/>
        </p:nvSpPr>
        <p:spPr bwMode="auto">
          <a:xfrm flipH="1" flipV="1">
            <a:off x="6107113" y="2692400"/>
            <a:ext cx="0" cy="2070100"/>
          </a:xfrm>
          <a:prstGeom prst="line">
            <a:avLst/>
          </a:prstGeom>
          <a:noFill/>
          <a:ln w="25400">
            <a:solidFill>
              <a:srgbClr val="000000"/>
            </a:solidFill>
            <a:round/>
            <a:headEnd/>
            <a:tailEnd type="triangle" w="med" len="me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6" name="Line 29"/>
          <p:cNvSpPr>
            <a:spLocks noChangeShapeType="1"/>
          </p:cNvSpPr>
          <p:nvPr/>
        </p:nvSpPr>
        <p:spPr bwMode="auto">
          <a:xfrm>
            <a:off x="6076950" y="4779963"/>
            <a:ext cx="2347913" cy="0"/>
          </a:xfrm>
          <a:prstGeom prst="line">
            <a:avLst/>
          </a:prstGeom>
          <a:noFill/>
          <a:ln w="25400">
            <a:solidFill>
              <a:srgbClr val="000000"/>
            </a:solidFill>
            <a:round/>
            <a:headEnd/>
            <a:tailEnd type="triangle" w="med" len="me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87" name="AutoShape 30"/>
          <p:cNvSpPr>
            <a:spLocks noChangeArrowheads="1"/>
          </p:cNvSpPr>
          <p:nvPr/>
        </p:nvSpPr>
        <p:spPr bwMode="auto">
          <a:xfrm>
            <a:off x="6375400" y="4143375"/>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88" name="AutoShape 31"/>
          <p:cNvSpPr>
            <a:spLocks noChangeArrowheads="1"/>
          </p:cNvSpPr>
          <p:nvPr/>
        </p:nvSpPr>
        <p:spPr bwMode="auto">
          <a:xfrm>
            <a:off x="5800725" y="4500563"/>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89" name="AutoShape 32"/>
          <p:cNvSpPr>
            <a:spLocks noChangeArrowheads="1"/>
          </p:cNvSpPr>
          <p:nvPr/>
        </p:nvSpPr>
        <p:spPr bwMode="auto">
          <a:xfrm>
            <a:off x="6181725" y="50561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0" name="AutoShape 33"/>
          <p:cNvSpPr>
            <a:spLocks noChangeArrowheads="1"/>
          </p:cNvSpPr>
          <p:nvPr/>
        </p:nvSpPr>
        <p:spPr bwMode="auto">
          <a:xfrm>
            <a:off x="7000875" y="50561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1" name="AutoShape 34"/>
          <p:cNvSpPr>
            <a:spLocks noChangeArrowheads="1"/>
          </p:cNvSpPr>
          <p:nvPr/>
        </p:nvSpPr>
        <p:spPr bwMode="auto">
          <a:xfrm>
            <a:off x="6067425" y="4189413"/>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2" name="AutoShape 35"/>
          <p:cNvSpPr>
            <a:spLocks noChangeArrowheads="1"/>
          </p:cNvSpPr>
          <p:nvPr/>
        </p:nvSpPr>
        <p:spPr bwMode="auto">
          <a:xfrm>
            <a:off x="6276975" y="446563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3" name="AutoShape 36"/>
          <p:cNvSpPr>
            <a:spLocks noChangeArrowheads="1"/>
          </p:cNvSpPr>
          <p:nvPr/>
        </p:nvSpPr>
        <p:spPr bwMode="auto">
          <a:xfrm>
            <a:off x="6505575" y="5094288"/>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4" name="AutoShape 37"/>
          <p:cNvSpPr>
            <a:spLocks noChangeArrowheads="1"/>
          </p:cNvSpPr>
          <p:nvPr/>
        </p:nvSpPr>
        <p:spPr bwMode="auto">
          <a:xfrm>
            <a:off x="6486525" y="4589463"/>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5" name="AutoShape 38"/>
          <p:cNvSpPr>
            <a:spLocks noChangeArrowheads="1"/>
          </p:cNvSpPr>
          <p:nvPr/>
        </p:nvSpPr>
        <p:spPr bwMode="auto">
          <a:xfrm>
            <a:off x="8093075" y="42243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6" name="AutoShape 39"/>
          <p:cNvSpPr>
            <a:spLocks noChangeArrowheads="1"/>
          </p:cNvSpPr>
          <p:nvPr/>
        </p:nvSpPr>
        <p:spPr bwMode="auto">
          <a:xfrm>
            <a:off x="7953375" y="54371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7" name="AutoShape 40"/>
          <p:cNvSpPr>
            <a:spLocks noChangeArrowheads="1"/>
          </p:cNvSpPr>
          <p:nvPr/>
        </p:nvSpPr>
        <p:spPr bwMode="auto">
          <a:xfrm>
            <a:off x="7477125" y="31892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8" name="AutoShape 41"/>
          <p:cNvSpPr>
            <a:spLocks noChangeArrowheads="1"/>
          </p:cNvSpPr>
          <p:nvPr/>
        </p:nvSpPr>
        <p:spPr bwMode="auto">
          <a:xfrm>
            <a:off x="7483475" y="44529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99" name="AutoShape 42"/>
          <p:cNvSpPr>
            <a:spLocks noChangeArrowheads="1"/>
          </p:cNvSpPr>
          <p:nvPr/>
        </p:nvSpPr>
        <p:spPr bwMode="auto">
          <a:xfrm>
            <a:off x="8181975" y="49609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00" name="AutoShape 43"/>
          <p:cNvSpPr>
            <a:spLocks noChangeArrowheads="1"/>
          </p:cNvSpPr>
          <p:nvPr/>
        </p:nvSpPr>
        <p:spPr bwMode="auto">
          <a:xfrm>
            <a:off x="7007225" y="39004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01" name="AutoShape 44"/>
          <p:cNvSpPr>
            <a:spLocks noChangeArrowheads="1"/>
          </p:cNvSpPr>
          <p:nvPr/>
        </p:nvSpPr>
        <p:spPr bwMode="auto">
          <a:xfrm>
            <a:off x="7610475" y="513238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02" name="AutoShape 45"/>
          <p:cNvSpPr>
            <a:spLocks noChangeArrowheads="1"/>
          </p:cNvSpPr>
          <p:nvPr/>
        </p:nvSpPr>
        <p:spPr bwMode="auto">
          <a:xfrm>
            <a:off x="7400925" y="33988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03" name="AutoShape 46"/>
          <p:cNvSpPr>
            <a:spLocks noChangeArrowheads="1"/>
          </p:cNvSpPr>
          <p:nvPr/>
        </p:nvSpPr>
        <p:spPr bwMode="auto">
          <a:xfrm>
            <a:off x="6010275" y="4905375"/>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04" name="AutoShape 47"/>
          <p:cNvSpPr>
            <a:spLocks noChangeArrowheads="1"/>
          </p:cNvSpPr>
          <p:nvPr/>
        </p:nvSpPr>
        <p:spPr bwMode="auto">
          <a:xfrm>
            <a:off x="5629275" y="5038725"/>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05" name="AutoShape 48"/>
          <p:cNvSpPr>
            <a:spLocks noChangeArrowheads="1"/>
          </p:cNvSpPr>
          <p:nvPr/>
        </p:nvSpPr>
        <p:spPr bwMode="auto">
          <a:xfrm>
            <a:off x="7391400" y="3524250"/>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06" name="AutoShape 49"/>
          <p:cNvSpPr>
            <a:spLocks noChangeArrowheads="1"/>
          </p:cNvSpPr>
          <p:nvPr/>
        </p:nvSpPr>
        <p:spPr bwMode="auto">
          <a:xfrm>
            <a:off x="6943725" y="30559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07" name="AutoShape 50"/>
          <p:cNvSpPr>
            <a:spLocks noChangeArrowheads="1"/>
          </p:cNvSpPr>
          <p:nvPr/>
        </p:nvSpPr>
        <p:spPr bwMode="auto">
          <a:xfrm>
            <a:off x="8067675" y="3627438"/>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08" name="Line 51"/>
          <p:cNvSpPr>
            <a:spLocks noChangeShapeType="1"/>
          </p:cNvSpPr>
          <p:nvPr/>
        </p:nvSpPr>
        <p:spPr bwMode="auto">
          <a:xfrm flipH="1">
            <a:off x="4859338" y="4781550"/>
            <a:ext cx="1238250" cy="996950"/>
          </a:xfrm>
          <a:prstGeom prst="line">
            <a:avLst/>
          </a:prstGeom>
          <a:noFill/>
          <a:ln w="25400">
            <a:solidFill>
              <a:srgbClr val="000000"/>
            </a:solidFill>
            <a:round/>
            <a:headEnd/>
            <a:tailEnd type="triangle" w="med" len="me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09" name="Line 52"/>
          <p:cNvSpPr>
            <a:spLocks noChangeShapeType="1"/>
          </p:cNvSpPr>
          <p:nvPr/>
        </p:nvSpPr>
        <p:spPr bwMode="auto">
          <a:xfrm>
            <a:off x="6096000" y="3429000"/>
            <a:ext cx="1447800" cy="1333500"/>
          </a:xfrm>
          <a:prstGeom prst="line">
            <a:avLst/>
          </a:prstGeom>
          <a:noFill/>
          <a:ln w="15875">
            <a:solidFill>
              <a:srgbClr val="006633"/>
            </a:solidFill>
            <a:prstDash val="sysDot"/>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10" name="Line 53"/>
          <p:cNvSpPr>
            <a:spLocks noChangeShapeType="1"/>
          </p:cNvSpPr>
          <p:nvPr/>
        </p:nvSpPr>
        <p:spPr bwMode="auto">
          <a:xfrm flipV="1">
            <a:off x="6324600" y="4800600"/>
            <a:ext cx="1219200" cy="1219200"/>
          </a:xfrm>
          <a:prstGeom prst="line">
            <a:avLst/>
          </a:prstGeom>
          <a:noFill/>
          <a:ln w="15875">
            <a:solidFill>
              <a:srgbClr val="006633"/>
            </a:solidFill>
            <a:prstDash val="sysDot"/>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11" name="Line 54"/>
          <p:cNvSpPr>
            <a:spLocks noChangeShapeType="1"/>
          </p:cNvSpPr>
          <p:nvPr/>
        </p:nvSpPr>
        <p:spPr bwMode="auto">
          <a:xfrm flipV="1">
            <a:off x="4629150" y="3467100"/>
            <a:ext cx="1466850" cy="838200"/>
          </a:xfrm>
          <a:prstGeom prst="line">
            <a:avLst/>
          </a:prstGeom>
          <a:noFill/>
          <a:ln w="15875">
            <a:solidFill>
              <a:srgbClr val="006633"/>
            </a:solidFill>
            <a:prstDash val="sysDot"/>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12" name="Line 55"/>
          <p:cNvSpPr>
            <a:spLocks noChangeShapeType="1"/>
          </p:cNvSpPr>
          <p:nvPr/>
        </p:nvSpPr>
        <p:spPr bwMode="auto">
          <a:xfrm>
            <a:off x="4610100" y="4305300"/>
            <a:ext cx="1714500" cy="1695450"/>
          </a:xfrm>
          <a:prstGeom prst="line">
            <a:avLst/>
          </a:prstGeom>
          <a:noFill/>
          <a:ln w="15875">
            <a:solidFill>
              <a:srgbClr val="006633"/>
            </a:solidFill>
            <a:prstDash val="sysDot"/>
            <a:round/>
            <a:headEnd/>
            <a:tailEnd/>
          </a:ln>
        </p:spPr>
        <p:txBody>
          <a:bodyPr/>
          <a:lstStyle/>
          <a:p>
            <a:pPr eaLnBrk="0" fontAlgn="base" hangingPunct="0">
              <a:spcBef>
                <a:spcPct val="0"/>
              </a:spcBef>
              <a:spcAft>
                <a:spcPct val="0"/>
              </a:spcAft>
              <a:defRPr/>
            </a:pPr>
            <a:endParaRPr lang="en-US">
              <a:solidFill>
                <a:srgbClr val="000000"/>
              </a:solidFill>
              <a:latin typeface="Arial" pitchFamily="34" charset="0"/>
            </a:endParaRPr>
          </a:p>
        </p:txBody>
      </p:sp>
      <p:sp>
        <p:nvSpPr>
          <p:cNvPr id="113" name="AutoShape 56"/>
          <p:cNvSpPr>
            <a:spLocks noChangeArrowheads="1"/>
          </p:cNvSpPr>
          <p:nvPr/>
        </p:nvSpPr>
        <p:spPr bwMode="auto">
          <a:xfrm>
            <a:off x="3581400" y="2743200"/>
            <a:ext cx="1638300" cy="457200"/>
          </a:xfrm>
          <a:prstGeom prst="curvedDownArrow">
            <a:avLst>
              <a:gd name="adj1" fmla="val 71667"/>
              <a:gd name="adj2" fmla="val 143333"/>
              <a:gd name="adj3" fmla="val 33333"/>
            </a:avLst>
          </a:prstGeom>
          <a:solidFill>
            <a:srgbClr val="008000"/>
          </a:solidFill>
          <a:ln w="9525">
            <a:solidFill>
              <a:srgbClr val="0080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Arial" pitchFamily="34" charset="0"/>
            </a:endParaRPr>
          </a:p>
        </p:txBody>
      </p:sp>
      <p:sp>
        <p:nvSpPr>
          <p:cNvPr id="114" name="Text Box 57"/>
          <p:cNvSpPr txBox="1">
            <a:spLocks noChangeArrowheads="1"/>
          </p:cNvSpPr>
          <p:nvPr/>
        </p:nvSpPr>
        <p:spPr bwMode="auto">
          <a:xfrm>
            <a:off x="3581400" y="3429000"/>
            <a:ext cx="1905000" cy="396875"/>
          </a:xfrm>
          <a:prstGeom prst="rect">
            <a:avLst/>
          </a:prstGeom>
          <a:noFill/>
          <a:ln w="9525" algn="ctr">
            <a:noFill/>
            <a:miter lim="800000"/>
            <a:headEnd/>
            <a:tailEnd/>
          </a:ln>
        </p:spPr>
        <p:txBody>
          <a:bodyPr>
            <a:spAutoFit/>
          </a:bodyPr>
          <a:lstStyle/>
          <a:p>
            <a:pPr fontAlgn="base">
              <a:spcBef>
                <a:spcPct val="50000"/>
              </a:spcBef>
              <a:spcAft>
                <a:spcPct val="0"/>
              </a:spcAft>
            </a:pPr>
            <a:r>
              <a:rPr lang="el-GR" sz="2000">
                <a:solidFill>
                  <a:srgbClr val="000000"/>
                </a:solidFill>
                <a:latin typeface="Times New Roman" pitchFamily="18" charset="0"/>
                <a:cs typeface="Times New Roman" pitchFamily="18" charset="0"/>
              </a:rPr>
              <a:t>Φ</a:t>
            </a:r>
            <a:r>
              <a:rPr lang="en-US" altLang="zh-CN" sz="2000">
                <a:solidFill>
                  <a:srgbClr val="000000"/>
                </a:solidFill>
                <a:latin typeface="Times New Roman" pitchFamily="18" charset="0"/>
                <a:cs typeface="Times New Roman" pitchFamily="18" charset="0"/>
              </a:rPr>
              <a:t>:  </a:t>
            </a:r>
            <a:r>
              <a:rPr lang="en-US" altLang="zh-CN" sz="2000" b="1">
                <a:solidFill>
                  <a:srgbClr val="000000"/>
                </a:solidFill>
                <a:latin typeface="Times New Roman" pitchFamily="18" charset="0"/>
                <a:cs typeface="Times New Roman" pitchFamily="18" charset="0"/>
              </a:rPr>
              <a:t>x</a:t>
            </a:r>
            <a:r>
              <a:rPr lang="en-US" altLang="zh-CN" sz="2000" b="1" baseline="-25000">
                <a:solidFill>
                  <a:srgbClr val="000000"/>
                </a:solidFill>
                <a:latin typeface="Times New Roman" pitchFamily="18" charset="0"/>
                <a:cs typeface="Times New Roman" pitchFamily="18" charset="0"/>
              </a:rPr>
              <a:t> </a:t>
            </a:r>
            <a:r>
              <a:rPr lang="en-US" altLang="zh-CN" sz="2000" b="1">
                <a:solidFill>
                  <a:srgbClr val="000000"/>
                </a:solidFill>
                <a:latin typeface="Times New Roman" pitchFamily="18" charset="0"/>
                <a:cs typeface="Times New Roman" pitchFamily="18" charset="0"/>
              </a:rPr>
              <a:t>→</a:t>
            </a:r>
            <a:r>
              <a:rPr lang="en-US" altLang="zh-CN" sz="2000">
                <a:solidFill>
                  <a:srgbClr val="000000"/>
                </a:solidFill>
                <a:latin typeface="Times New Roman" pitchFamily="18" charset="0"/>
                <a:cs typeface="Times New Roman" pitchFamily="18" charset="0"/>
              </a:rPr>
              <a:t> </a:t>
            </a:r>
            <a:r>
              <a:rPr lang="el-GR" sz="2000">
                <a:solidFill>
                  <a:srgbClr val="000000"/>
                </a:solidFill>
                <a:latin typeface="Times New Roman" pitchFamily="18" charset="0"/>
                <a:cs typeface="Times New Roman" pitchFamily="18" charset="0"/>
              </a:rPr>
              <a:t>φ</a:t>
            </a:r>
            <a:r>
              <a:rPr lang="en-US" altLang="zh-CN" sz="2000">
                <a:solidFill>
                  <a:srgbClr val="000000"/>
                </a:solidFill>
                <a:latin typeface="Times New Roman" pitchFamily="18" charset="0"/>
                <a:cs typeface="Times New Roman" pitchFamily="18" charset="0"/>
              </a:rPr>
              <a:t>(</a:t>
            </a:r>
            <a:r>
              <a:rPr lang="en-US" altLang="zh-CN" sz="2000" b="1">
                <a:solidFill>
                  <a:srgbClr val="000000"/>
                </a:solidFill>
                <a:latin typeface="Times New Roman" pitchFamily="18" charset="0"/>
                <a:cs typeface="Times New Roman" pitchFamily="18" charset="0"/>
              </a:rPr>
              <a:t>x</a:t>
            </a:r>
            <a:r>
              <a:rPr lang="en-US" altLang="zh-CN" sz="2000">
                <a:solidFill>
                  <a:srgbClr val="000000"/>
                </a:solidFill>
                <a:latin typeface="Times New Roman" pitchFamily="18" charset="0"/>
                <a:cs typeface="Times New Roman" pitchFamily="18" charset="0"/>
              </a:rPr>
              <a:t>)</a:t>
            </a:r>
          </a:p>
        </p:txBody>
      </p:sp>
      <p:sp>
        <p:nvSpPr>
          <p:cNvPr id="115" name="Text Box 57"/>
          <p:cNvSpPr txBox="1">
            <a:spLocks noChangeArrowheads="1"/>
          </p:cNvSpPr>
          <p:nvPr/>
        </p:nvSpPr>
        <p:spPr bwMode="auto">
          <a:xfrm>
            <a:off x="0" y="6550223"/>
            <a:ext cx="10134600" cy="307777"/>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1400" dirty="0" smtClean="0">
                <a:solidFill>
                  <a:srgbClr val="000000"/>
                </a:solidFill>
                <a:latin typeface="Arial" pitchFamily="34" charset="0"/>
              </a:rPr>
              <a:t>Slide from </a:t>
            </a:r>
            <a:r>
              <a:rPr lang="en-US" sz="1400" dirty="0">
                <a:solidFill>
                  <a:srgbClr val="000000"/>
                </a:solidFill>
                <a:latin typeface="Arial" pitchFamily="34" charset="0"/>
              </a:rPr>
              <a:t>Andrew Moore’s tutorial: http://www.autonlab.org/tutorials/svm.html</a:t>
            </a:r>
          </a:p>
        </p:txBody>
      </p:sp>
      <p:sp>
        <p:nvSpPr>
          <p:cNvPr id="59" name="Slide Number Placeholder 58"/>
          <p:cNvSpPr>
            <a:spLocks noGrp="1"/>
          </p:cNvSpPr>
          <p:nvPr>
            <p:ph type="sldNum" sz="quarter" idx="12"/>
          </p:nvPr>
        </p:nvSpPr>
        <p:spPr/>
        <p:txBody>
          <a:bodyPr/>
          <a:lstStyle/>
          <a:p>
            <a:fld id="{D97A3DDC-98E1-4BA6-8E25-6025F043A9B3}" type="slidenum">
              <a:rPr lang="en-US" smtClean="0">
                <a:solidFill>
                  <a:prstClr val="black">
                    <a:tint val="75000"/>
                  </a:prstClr>
                </a:solidFill>
              </a:rPr>
              <a:pPr/>
              <a:t>62</a:t>
            </a:fld>
            <a:endParaRPr lang="en-US">
              <a:solidFill>
                <a:prstClr val="black">
                  <a:tint val="75000"/>
                </a:prstClr>
              </a:solidFill>
            </a:endParaRPr>
          </a:p>
        </p:txBody>
      </p:sp>
    </p:spTree>
    <p:extLst>
      <p:ext uri="{BB962C8B-B14F-4D97-AF65-F5344CB8AC3E}">
        <p14:creationId xmlns:p14="http://schemas.microsoft.com/office/powerpoint/2010/main" val="28914574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381000" y="228600"/>
            <a:ext cx="7772400" cy="685800"/>
          </a:xfrm>
          <a:prstGeom prst="rect">
            <a:avLst/>
          </a:prstGeom>
          <a:noFill/>
          <a:ln w="9525">
            <a:noFill/>
            <a:miter lim="800000"/>
            <a:headEnd/>
            <a:tailEnd/>
          </a:ln>
        </p:spPr>
        <p:txBody>
          <a:bodyPr anchor="ctr"/>
          <a:lstStyle/>
          <a:p>
            <a:pPr fontAlgn="base">
              <a:spcBef>
                <a:spcPct val="0"/>
              </a:spcBef>
              <a:spcAft>
                <a:spcPct val="0"/>
              </a:spcAft>
            </a:pPr>
            <a:r>
              <a:rPr lang="en-US" altLang="zh-CN" sz="4200">
                <a:solidFill>
                  <a:srgbClr val="006633"/>
                </a:solidFill>
                <a:latin typeface="Garamond" pitchFamily="18" charset="0"/>
              </a:rPr>
              <a:t>The </a:t>
            </a:r>
            <a:r>
              <a:rPr lang="en-US" altLang="zh-CN" sz="4200">
                <a:solidFill>
                  <a:srgbClr val="006633"/>
                </a:solidFill>
                <a:latin typeface="Times New Roman" pitchFamily="18" charset="0"/>
              </a:rPr>
              <a:t>“</a:t>
            </a:r>
            <a:r>
              <a:rPr lang="en-US" altLang="zh-CN" sz="4200">
                <a:solidFill>
                  <a:srgbClr val="006633"/>
                </a:solidFill>
                <a:latin typeface="Garamond" pitchFamily="18" charset="0"/>
              </a:rPr>
              <a:t>Kernel Trick</a:t>
            </a:r>
            <a:r>
              <a:rPr lang="en-US" altLang="zh-CN" sz="4200">
                <a:solidFill>
                  <a:srgbClr val="006633"/>
                </a:solidFill>
                <a:latin typeface="Times New Roman" pitchFamily="18" charset="0"/>
              </a:rPr>
              <a:t>”</a:t>
            </a:r>
            <a:endParaRPr lang="en-US" altLang="zh-CN" sz="4200">
              <a:solidFill>
                <a:srgbClr val="006633"/>
              </a:solidFill>
              <a:latin typeface="Garamond" pitchFamily="18" charset="0"/>
            </a:endParaRPr>
          </a:p>
        </p:txBody>
      </p:sp>
      <p:sp>
        <p:nvSpPr>
          <p:cNvPr id="418819" name="Rectangle 3"/>
          <p:cNvSpPr>
            <a:spLocks noChangeArrowheads="1"/>
          </p:cNvSpPr>
          <p:nvPr/>
        </p:nvSpPr>
        <p:spPr bwMode="auto">
          <a:xfrm>
            <a:off x="304800" y="914400"/>
            <a:ext cx="8839200" cy="5029200"/>
          </a:xfrm>
          <a:prstGeom prst="rect">
            <a:avLst/>
          </a:prstGeom>
          <a:noFill/>
          <a:ln w="9525">
            <a:noFill/>
            <a:miter lim="800000"/>
            <a:headEnd/>
            <a:tailEnd/>
          </a:ln>
        </p:spPr>
        <p:txBody>
          <a:bodyPr/>
          <a:lstStyle/>
          <a:p>
            <a:pPr marL="342900" indent="-342900" fontAlgn="base">
              <a:spcBef>
                <a:spcPct val="20000"/>
              </a:spcBef>
              <a:spcAft>
                <a:spcPct val="0"/>
              </a:spcAft>
              <a:buClr>
                <a:srgbClr val="CC9900"/>
              </a:buClr>
              <a:buSzPct val="65000"/>
              <a:buFont typeface="Wingdings" pitchFamily="2" charset="2"/>
              <a:buChar char="n"/>
            </a:pPr>
            <a:r>
              <a:rPr lang="en-US" altLang="zh-CN" sz="2800" dirty="0">
                <a:solidFill>
                  <a:srgbClr val="000000"/>
                </a:solidFill>
              </a:rPr>
              <a:t>The linear classifier relies on dot product between vectors </a:t>
            </a:r>
            <a:r>
              <a:rPr lang="en-US" altLang="zh-CN" sz="2800" i="1" dirty="0">
                <a:solidFill>
                  <a:srgbClr val="000000"/>
                </a:solidFill>
              </a:rPr>
              <a:t>K</a:t>
            </a:r>
            <a:r>
              <a:rPr lang="en-US" altLang="zh-CN" sz="2800" dirty="0">
                <a:solidFill>
                  <a:srgbClr val="000000"/>
                </a:solidFill>
              </a:rPr>
              <a:t>(</a:t>
            </a:r>
            <a:r>
              <a:rPr lang="en-US" altLang="zh-CN" sz="2800" dirty="0" err="1">
                <a:solidFill>
                  <a:srgbClr val="000000"/>
                </a:solidFill>
              </a:rPr>
              <a:t>x</a:t>
            </a:r>
            <a:r>
              <a:rPr lang="en-US" altLang="zh-CN" sz="2800" baseline="-25000" dirty="0" err="1">
                <a:solidFill>
                  <a:srgbClr val="000000"/>
                </a:solidFill>
              </a:rPr>
              <a:t>i</a:t>
            </a:r>
            <a:r>
              <a:rPr lang="en-US" altLang="zh-CN" sz="2800" dirty="0" err="1">
                <a:solidFill>
                  <a:srgbClr val="000000"/>
                </a:solidFill>
              </a:rPr>
              <a:t>,x</a:t>
            </a:r>
            <a:r>
              <a:rPr lang="en-US" altLang="zh-CN" sz="2800" baseline="-25000" dirty="0" err="1">
                <a:solidFill>
                  <a:srgbClr val="000000"/>
                </a:solidFill>
              </a:rPr>
              <a:t>j</a:t>
            </a:r>
            <a:r>
              <a:rPr lang="en-US" altLang="zh-CN" sz="2800" dirty="0">
                <a:solidFill>
                  <a:srgbClr val="000000"/>
                </a:solidFill>
              </a:rPr>
              <a:t>)=</a:t>
            </a:r>
            <a:r>
              <a:rPr lang="en-US" altLang="zh-CN" sz="2800" dirty="0" err="1">
                <a:solidFill>
                  <a:srgbClr val="000000"/>
                </a:solidFill>
              </a:rPr>
              <a:t>x</a:t>
            </a:r>
            <a:r>
              <a:rPr lang="en-US" altLang="zh-CN" sz="2800" baseline="-25000" dirty="0" err="1">
                <a:solidFill>
                  <a:srgbClr val="000000"/>
                </a:solidFill>
              </a:rPr>
              <a:t>i</a:t>
            </a:r>
            <a:r>
              <a:rPr lang="en-US" altLang="zh-CN" sz="2800" baseline="30000" dirty="0" err="1">
                <a:solidFill>
                  <a:srgbClr val="000000"/>
                </a:solidFill>
              </a:rPr>
              <a:t>T</a:t>
            </a:r>
            <a:r>
              <a:rPr lang="en-US" altLang="zh-CN" sz="2800" dirty="0" err="1">
                <a:solidFill>
                  <a:srgbClr val="000000"/>
                </a:solidFill>
              </a:rPr>
              <a:t>x</a:t>
            </a:r>
            <a:r>
              <a:rPr lang="en-US" altLang="zh-CN" sz="2800" baseline="-25000" dirty="0" err="1">
                <a:solidFill>
                  <a:srgbClr val="000000"/>
                </a:solidFill>
              </a:rPr>
              <a:t>j</a:t>
            </a:r>
            <a:endParaRPr lang="en-US" altLang="zh-CN" sz="2800" baseline="-25000" dirty="0">
              <a:solidFill>
                <a:srgbClr val="000000"/>
              </a:solidFill>
            </a:endParaRPr>
          </a:p>
          <a:p>
            <a:pPr marL="342900" indent="-342900" fontAlgn="base">
              <a:spcBef>
                <a:spcPct val="20000"/>
              </a:spcBef>
              <a:spcAft>
                <a:spcPct val="0"/>
              </a:spcAft>
              <a:buClr>
                <a:srgbClr val="CC9900"/>
              </a:buClr>
              <a:buSzPct val="65000"/>
              <a:buFont typeface="Wingdings" pitchFamily="2" charset="2"/>
              <a:buChar char="n"/>
            </a:pPr>
            <a:endParaRPr lang="en-US" altLang="zh-CN" sz="2800" baseline="-25000" dirty="0">
              <a:solidFill>
                <a:srgbClr val="000000"/>
              </a:solidFill>
            </a:endParaRPr>
          </a:p>
          <a:p>
            <a:pPr marL="342900" indent="-342900" fontAlgn="base">
              <a:spcBef>
                <a:spcPct val="20000"/>
              </a:spcBef>
              <a:spcAft>
                <a:spcPct val="0"/>
              </a:spcAft>
              <a:buClr>
                <a:srgbClr val="CC9900"/>
              </a:buClr>
              <a:buSzPct val="65000"/>
              <a:buFont typeface="Wingdings" pitchFamily="2" charset="2"/>
              <a:buNone/>
            </a:pPr>
            <a:endParaRPr lang="el-GR" sz="2800" dirty="0">
              <a:solidFill>
                <a:srgbClr val="000000"/>
              </a:solidFill>
              <a:latin typeface="Times New Roman" pitchFamily="18" charset="0"/>
            </a:endParaRPr>
          </a:p>
        </p:txBody>
      </p:sp>
      <p:sp>
        <p:nvSpPr>
          <p:cNvPr id="4" name="Text Box 57"/>
          <p:cNvSpPr txBox="1">
            <a:spLocks noChangeArrowheads="1"/>
          </p:cNvSpPr>
          <p:nvPr/>
        </p:nvSpPr>
        <p:spPr bwMode="auto">
          <a:xfrm>
            <a:off x="152400" y="6309320"/>
            <a:ext cx="10134600" cy="307777"/>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1400" dirty="0" smtClean="0">
                <a:solidFill>
                  <a:srgbClr val="000000"/>
                </a:solidFill>
              </a:rPr>
              <a:t>Slide from </a:t>
            </a:r>
            <a:r>
              <a:rPr lang="en-US" sz="1400" dirty="0">
                <a:solidFill>
                  <a:srgbClr val="000000"/>
                </a:solidFill>
              </a:rPr>
              <a:t>Andrew Moore’s tutorial: http://www.autonlab.org/tutorials/svm.html</a:t>
            </a: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DD962D54-79F9-4FCE-A840-43328CC8FF02}" type="slidenum">
              <a:rPr lang="en-US" altLang="zh-CN" smtClean="0">
                <a:solidFill>
                  <a:srgbClr val="000000"/>
                </a:solidFill>
              </a:rPr>
              <a:pPr fontAlgn="base">
                <a:spcBef>
                  <a:spcPct val="0"/>
                </a:spcBef>
                <a:spcAft>
                  <a:spcPct val="0"/>
                </a:spcAft>
                <a:defRPr/>
              </a:pPr>
              <a:t>63</a:t>
            </a:fld>
            <a:endParaRPr lang="en-US" altLang="zh-CN">
              <a:solidFill>
                <a:srgbClr val="000000"/>
              </a:solidFill>
            </a:endParaRPr>
          </a:p>
        </p:txBody>
      </p:sp>
    </p:spTree>
    <p:extLst>
      <p:ext uri="{BB962C8B-B14F-4D97-AF65-F5344CB8AC3E}">
        <p14:creationId xmlns:p14="http://schemas.microsoft.com/office/powerpoint/2010/main" val="4204518951"/>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8" name="Rectangle 2"/>
          <p:cNvSpPr>
            <a:spLocks noGrp="1" noChangeArrowheads="1"/>
          </p:cNvSpPr>
          <p:nvPr>
            <p:ph type="title"/>
          </p:nvPr>
        </p:nvSpPr>
        <p:spPr>
          <a:xfrm>
            <a:off x="533400" y="76200"/>
            <a:ext cx="8229600" cy="838200"/>
          </a:xfrm>
          <a:noFill/>
          <a:ln/>
        </p:spPr>
        <p:txBody>
          <a:bodyPr/>
          <a:lstStyle/>
          <a:p>
            <a:r>
              <a:rPr lang="en-US" dirty="0"/>
              <a:t>Finding the maximum margin </a:t>
            </a:r>
            <a:r>
              <a:rPr lang="en-US" dirty="0" smtClean="0"/>
              <a:t>line</a:t>
            </a:r>
            <a:endParaRPr lang="en-US" dirty="0"/>
          </a:p>
        </p:txBody>
      </p:sp>
      <p:sp>
        <p:nvSpPr>
          <p:cNvPr id="1150979" name="Rectangle 3"/>
          <p:cNvSpPr>
            <a:spLocks noGrp="1" noChangeArrowheads="1"/>
          </p:cNvSpPr>
          <p:nvPr>
            <p:ph type="body" idx="1"/>
          </p:nvPr>
        </p:nvSpPr>
        <p:spPr>
          <a:xfrm>
            <a:off x="685800" y="914400"/>
            <a:ext cx="8153400" cy="5257800"/>
          </a:xfrm>
        </p:spPr>
        <p:txBody>
          <a:bodyPr/>
          <a:lstStyle/>
          <a:p>
            <a:pPr>
              <a:buFontTx/>
              <a:buChar char="•"/>
            </a:pPr>
            <a:r>
              <a:rPr lang="en-US" dirty="0"/>
              <a:t>Solution:</a:t>
            </a:r>
            <a:br>
              <a:rPr lang="en-US" dirty="0"/>
            </a:br>
            <a:r>
              <a:rPr lang="en-US" sz="800" dirty="0"/>
              <a:t/>
            </a:r>
            <a:br>
              <a:rPr lang="en-US" sz="800" dirty="0"/>
            </a:br>
            <a:r>
              <a:rPr lang="en-US" dirty="0"/>
              <a:t>		  </a:t>
            </a:r>
            <a:r>
              <a:rPr lang="en-US" i="1" dirty="0">
                <a:latin typeface="Times New Roman" pitchFamily="18" charset="0"/>
              </a:rPr>
              <a:t>b</a:t>
            </a:r>
            <a:r>
              <a:rPr lang="en-US" dirty="0">
                <a:latin typeface="Times New Roman" pitchFamily="18" charset="0"/>
              </a:rPr>
              <a:t> = </a:t>
            </a:r>
            <a:r>
              <a:rPr lang="en-US" i="1" dirty="0" err="1">
                <a:latin typeface="Times New Roman" pitchFamily="18" charset="0"/>
              </a:rPr>
              <a:t>y</a:t>
            </a:r>
            <a:r>
              <a:rPr lang="en-US" i="1" baseline="-25000" dirty="0" err="1">
                <a:latin typeface="Times New Roman" pitchFamily="18" charset="0"/>
              </a:rPr>
              <a:t>i</a:t>
            </a:r>
            <a:r>
              <a:rPr lang="en-US" dirty="0">
                <a:latin typeface="Times New Roman" pitchFamily="18" charset="0"/>
              </a:rPr>
              <a:t> – </a:t>
            </a:r>
            <a:r>
              <a:rPr lang="en-US" b="1" dirty="0" err="1">
                <a:latin typeface="Times New Roman" pitchFamily="18" charset="0"/>
              </a:rPr>
              <a:t>w</a:t>
            </a:r>
            <a:r>
              <a:rPr lang="en-US" dirty="0" err="1">
                <a:latin typeface="Times New Roman" pitchFamily="18" charset="0"/>
                <a:cs typeface="Arial" pitchFamily="34" charset="0"/>
              </a:rPr>
              <a:t>·</a:t>
            </a:r>
            <a:r>
              <a:rPr lang="en-US" b="1" dirty="0" err="1">
                <a:latin typeface="Times New Roman" pitchFamily="18" charset="0"/>
                <a:cs typeface="Arial" pitchFamily="34" charset="0"/>
              </a:rPr>
              <a:t>x</a:t>
            </a:r>
            <a:r>
              <a:rPr lang="en-US" i="1" baseline="-25000" dirty="0" err="1">
                <a:latin typeface="Times New Roman" pitchFamily="18" charset="0"/>
                <a:cs typeface="Arial" pitchFamily="34" charset="0"/>
              </a:rPr>
              <a:t>i</a:t>
            </a:r>
            <a:r>
              <a:rPr lang="en-US" dirty="0">
                <a:cs typeface="Arial" pitchFamily="34" charset="0"/>
              </a:rPr>
              <a:t>   </a:t>
            </a:r>
            <a:r>
              <a:rPr lang="en-US" dirty="0" smtClean="0">
                <a:cs typeface="Arial" pitchFamily="34" charset="0"/>
              </a:rPr>
              <a:t>(for </a:t>
            </a:r>
            <a:r>
              <a:rPr lang="en-US" dirty="0">
                <a:cs typeface="Arial" pitchFamily="34" charset="0"/>
              </a:rPr>
              <a:t>any support </a:t>
            </a:r>
            <a:r>
              <a:rPr lang="en-US" dirty="0" smtClean="0">
                <a:cs typeface="Arial" pitchFamily="34" charset="0"/>
              </a:rPr>
              <a:t>vector)</a:t>
            </a:r>
            <a:r>
              <a:rPr lang="en-US" dirty="0"/>
              <a:t/>
            </a:r>
            <a:br>
              <a:rPr lang="en-US" dirty="0"/>
            </a:br>
            <a:endParaRPr lang="en-US" sz="800" dirty="0"/>
          </a:p>
          <a:p>
            <a:pPr>
              <a:buFontTx/>
              <a:buChar char="•"/>
            </a:pPr>
            <a:endParaRPr lang="en-US" dirty="0" smtClean="0"/>
          </a:p>
          <a:p>
            <a:pPr marL="0" indent="0"/>
            <a:r>
              <a:rPr lang="en-US" dirty="0"/>
              <a:t/>
            </a:r>
            <a:br>
              <a:rPr lang="en-US" dirty="0"/>
            </a:br>
            <a:endParaRPr lang="en-US" dirty="0"/>
          </a:p>
          <a:p>
            <a:pPr>
              <a:buFontTx/>
              <a:buChar char="•"/>
            </a:pPr>
            <a:endParaRPr lang="en-US" sz="2400" dirty="0" smtClean="0"/>
          </a:p>
          <a:p>
            <a:pPr>
              <a:buFontTx/>
              <a:buChar char="•"/>
            </a:pPr>
            <a:endParaRPr lang="en-US" sz="2400" dirty="0" smtClean="0"/>
          </a:p>
        </p:txBody>
      </p:sp>
      <p:graphicFrame>
        <p:nvGraphicFramePr>
          <p:cNvPr id="1150980" name="Object 4"/>
          <p:cNvGraphicFramePr>
            <a:graphicFrameLocks noChangeAspect="1"/>
          </p:cNvGraphicFramePr>
          <p:nvPr/>
        </p:nvGraphicFramePr>
        <p:xfrm>
          <a:off x="2701925" y="874713"/>
          <a:ext cx="2195513" cy="649287"/>
        </p:xfrm>
        <a:graphic>
          <a:graphicData uri="http://schemas.openxmlformats.org/presentationml/2006/ole">
            <mc:AlternateContent xmlns:mc="http://schemas.openxmlformats.org/markup-compatibility/2006">
              <mc:Choice xmlns:v="urn:schemas-microsoft-com:vml" Requires="v">
                <p:oleObj spid="_x0000_s1010720" name="Equation" r:id="rId4" imgW="901440" imgH="266400" progId="Equation.3">
                  <p:embed/>
                </p:oleObj>
              </mc:Choice>
              <mc:Fallback>
                <p:oleObj name="Equation" r:id="rId4" imgW="901440" imgH="266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1925" y="874713"/>
                        <a:ext cx="2195513" cy="6492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150982" name="Object 6"/>
          <p:cNvGraphicFramePr>
            <a:graphicFrameLocks noGrp="1" noChangeAspect="1"/>
          </p:cNvGraphicFramePr>
          <p:nvPr>
            <p:ph sz="half" idx="4294967295"/>
          </p:nvPr>
        </p:nvGraphicFramePr>
        <p:xfrm>
          <a:off x="2667000" y="2016125"/>
          <a:ext cx="4572000" cy="727075"/>
        </p:xfrm>
        <a:graphic>
          <a:graphicData uri="http://schemas.openxmlformats.org/presentationml/2006/ole">
            <mc:AlternateContent xmlns:mc="http://schemas.openxmlformats.org/markup-compatibility/2006">
              <mc:Choice xmlns:v="urn:schemas-microsoft-com:vml" Requires="v">
                <p:oleObj spid="_x0000_s1010721" name="Equation" r:id="rId6" imgW="1676160" imgH="266400" progId="Equation.3">
                  <p:embed/>
                </p:oleObj>
              </mc:Choice>
              <mc:Fallback>
                <p:oleObj name="Equation" r:id="rId6" imgW="1676160" imgH="266400" progId="Equation.3">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2016125"/>
                        <a:ext cx="4572000" cy="7270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8" name="Text Box 15"/>
          <p:cNvSpPr txBox="1">
            <a:spLocks noChangeArrowheads="1"/>
          </p:cNvSpPr>
          <p:nvPr/>
        </p:nvSpPr>
        <p:spPr bwMode="auto">
          <a:xfrm>
            <a:off x="-28836" y="6561348"/>
            <a:ext cx="9677400" cy="307777"/>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pPr>
            <a:r>
              <a:rPr lang="en-US" sz="1400" dirty="0">
                <a:solidFill>
                  <a:srgbClr val="000000"/>
                </a:solidFill>
                <a:cs typeface="Arial" pitchFamily="34" charset="0"/>
              </a:rPr>
              <a:t>C. Burges, </a:t>
            </a:r>
            <a:r>
              <a:rPr lang="en-US" sz="1400" dirty="0">
                <a:solidFill>
                  <a:srgbClr val="000000"/>
                </a:solidFill>
                <a:cs typeface="Arial" pitchFamily="34" charset="0"/>
                <a:hlinkClick r:id="rId8"/>
              </a:rPr>
              <a:t>A Tutorial on Support Vector Machines for Pattern Recognition</a:t>
            </a:r>
            <a:r>
              <a:rPr lang="en-US" sz="1400" dirty="0">
                <a:solidFill>
                  <a:srgbClr val="000000"/>
                </a:solidFill>
                <a:cs typeface="Arial" pitchFamily="34" charset="0"/>
              </a:rPr>
              <a:t>,  Data Mining and Knowledge Discovery, 1998 </a:t>
            </a:r>
          </a:p>
        </p:txBody>
      </p:sp>
      <p:sp>
        <p:nvSpPr>
          <p:cNvPr id="11" name="Slide Number Placeholder 10"/>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64</a:t>
            </a:fld>
            <a:endParaRPr lang="en-US">
              <a:solidFill>
                <a:srgbClr val="000000"/>
              </a:solidFill>
              <a:cs typeface="Arial" pitchFamily="34" charset="0"/>
            </a:endParaRPr>
          </a:p>
        </p:txBody>
      </p:sp>
      <p:sp>
        <p:nvSpPr>
          <p:cNvPr id="2" name="Rectangle 1"/>
          <p:cNvSpPr/>
          <p:nvPr/>
        </p:nvSpPr>
        <p:spPr bwMode="auto">
          <a:xfrm>
            <a:off x="5653844" y="2096852"/>
            <a:ext cx="900100" cy="50405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669935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381000" y="228600"/>
            <a:ext cx="7772400" cy="685800"/>
          </a:xfrm>
          <a:prstGeom prst="rect">
            <a:avLst/>
          </a:prstGeom>
          <a:noFill/>
          <a:ln w="9525">
            <a:noFill/>
            <a:miter lim="800000"/>
            <a:headEnd/>
            <a:tailEnd/>
          </a:ln>
        </p:spPr>
        <p:txBody>
          <a:bodyPr anchor="ctr"/>
          <a:lstStyle/>
          <a:p>
            <a:pPr fontAlgn="base">
              <a:spcBef>
                <a:spcPct val="0"/>
              </a:spcBef>
              <a:spcAft>
                <a:spcPct val="0"/>
              </a:spcAft>
            </a:pPr>
            <a:r>
              <a:rPr lang="en-US" altLang="zh-CN" sz="4200">
                <a:solidFill>
                  <a:srgbClr val="006633"/>
                </a:solidFill>
                <a:latin typeface="Garamond" pitchFamily="18" charset="0"/>
              </a:rPr>
              <a:t>The </a:t>
            </a:r>
            <a:r>
              <a:rPr lang="en-US" altLang="zh-CN" sz="4200">
                <a:solidFill>
                  <a:srgbClr val="006633"/>
                </a:solidFill>
                <a:latin typeface="Times New Roman" pitchFamily="18" charset="0"/>
              </a:rPr>
              <a:t>“</a:t>
            </a:r>
            <a:r>
              <a:rPr lang="en-US" altLang="zh-CN" sz="4200">
                <a:solidFill>
                  <a:srgbClr val="006633"/>
                </a:solidFill>
                <a:latin typeface="Garamond" pitchFamily="18" charset="0"/>
              </a:rPr>
              <a:t>Kernel Trick</a:t>
            </a:r>
            <a:r>
              <a:rPr lang="en-US" altLang="zh-CN" sz="4200">
                <a:solidFill>
                  <a:srgbClr val="006633"/>
                </a:solidFill>
                <a:latin typeface="Times New Roman" pitchFamily="18" charset="0"/>
              </a:rPr>
              <a:t>”</a:t>
            </a:r>
            <a:endParaRPr lang="en-US" altLang="zh-CN" sz="4200">
              <a:solidFill>
                <a:srgbClr val="006633"/>
              </a:solidFill>
              <a:latin typeface="Garamond" pitchFamily="18" charset="0"/>
            </a:endParaRPr>
          </a:p>
        </p:txBody>
      </p:sp>
      <p:sp>
        <p:nvSpPr>
          <p:cNvPr id="418819" name="Rectangle 3"/>
          <p:cNvSpPr>
            <a:spLocks noChangeArrowheads="1"/>
          </p:cNvSpPr>
          <p:nvPr/>
        </p:nvSpPr>
        <p:spPr bwMode="auto">
          <a:xfrm>
            <a:off x="304800" y="914400"/>
            <a:ext cx="8839200" cy="5029200"/>
          </a:xfrm>
          <a:prstGeom prst="rect">
            <a:avLst/>
          </a:prstGeom>
          <a:noFill/>
          <a:ln w="9525">
            <a:noFill/>
            <a:miter lim="800000"/>
            <a:headEnd/>
            <a:tailEnd/>
          </a:ln>
        </p:spPr>
        <p:txBody>
          <a:bodyPr/>
          <a:lstStyle/>
          <a:p>
            <a:pPr marL="342900" indent="-342900" fontAlgn="base">
              <a:spcBef>
                <a:spcPct val="20000"/>
              </a:spcBef>
              <a:spcAft>
                <a:spcPct val="0"/>
              </a:spcAft>
              <a:buClr>
                <a:srgbClr val="CC9900"/>
              </a:buClr>
              <a:buSzPct val="65000"/>
              <a:buFont typeface="Wingdings" pitchFamily="2" charset="2"/>
              <a:buChar char="n"/>
            </a:pPr>
            <a:r>
              <a:rPr lang="en-US" altLang="zh-CN" sz="2800" dirty="0">
                <a:solidFill>
                  <a:srgbClr val="000000"/>
                </a:solidFill>
              </a:rPr>
              <a:t>The linear classifier relies on dot product between vectors </a:t>
            </a:r>
            <a:r>
              <a:rPr lang="en-US" altLang="zh-CN" sz="2800" i="1" dirty="0">
                <a:solidFill>
                  <a:srgbClr val="000000"/>
                </a:solidFill>
              </a:rPr>
              <a:t>K</a:t>
            </a:r>
            <a:r>
              <a:rPr lang="en-US" altLang="zh-CN" sz="2800" dirty="0">
                <a:solidFill>
                  <a:srgbClr val="000000"/>
                </a:solidFill>
              </a:rPr>
              <a:t>(</a:t>
            </a:r>
            <a:r>
              <a:rPr lang="en-US" altLang="zh-CN" sz="2800" dirty="0" err="1">
                <a:solidFill>
                  <a:srgbClr val="000000"/>
                </a:solidFill>
              </a:rPr>
              <a:t>x</a:t>
            </a:r>
            <a:r>
              <a:rPr lang="en-US" altLang="zh-CN" sz="2800" baseline="-25000" dirty="0" err="1">
                <a:solidFill>
                  <a:srgbClr val="000000"/>
                </a:solidFill>
              </a:rPr>
              <a:t>i</a:t>
            </a:r>
            <a:r>
              <a:rPr lang="en-US" altLang="zh-CN" sz="2800" dirty="0" err="1">
                <a:solidFill>
                  <a:srgbClr val="000000"/>
                </a:solidFill>
              </a:rPr>
              <a:t>,x</a:t>
            </a:r>
            <a:r>
              <a:rPr lang="en-US" altLang="zh-CN" sz="2800" baseline="-25000" dirty="0" err="1">
                <a:solidFill>
                  <a:srgbClr val="000000"/>
                </a:solidFill>
              </a:rPr>
              <a:t>j</a:t>
            </a:r>
            <a:r>
              <a:rPr lang="en-US" altLang="zh-CN" sz="2800" dirty="0">
                <a:solidFill>
                  <a:srgbClr val="000000"/>
                </a:solidFill>
              </a:rPr>
              <a:t>)=</a:t>
            </a:r>
            <a:r>
              <a:rPr lang="en-US" altLang="zh-CN" sz="2800" dirty="0" err="1">
                <a:solidFill>
                  <a:srgbClr val="000000"/>
                </a:solidFill>
              </a:rPr>
              <a:t>x</a:t>
            </a:r>
            <a:r>
              <a:rPr lang="en-US" altLang="zh-CN" sz="2800" baseline="-25000" dirty="0" err="1">
                <a:solidFill>
                  <a:srgbClr val="000000"/>
                </a:solidFill>
              </a:rPr>
              <a:t>i</a:t>
            </a:r>
            <a:r>
              <a:rPr lang="en-US" altLang="zh-CN" sz="2800" baseline="30000" dirty="0" err="1">
                <a:solidFill>
                  <a:srgbClr val="000000"/>
                </a:solidFill>
              </a:rPr>
              <a:t>T</a:t>
            </a:r>
            <a:r>
              <a:rPr lang="en-US" altLang="zh-CN" sz="2800" dirty="0" err="1">
                <a:solidFill>
                  <a:srgbClr val="000000"/>
                </a:solidFill>
              </a:rPr>
              <a:t>x</a:t>
            </a:r>
            <a:r>
              <a:rPr lang="en-US" altLang="zh-CN" sz="2800" baseline="-25000" dirty="0" err="1">
                <a:solidFill>
                  <a:srgbClr val="000000"/>
                </a:solidFill>
              </a:rPr>
              <a:t>j</a:t>
            </a:r>
            <a:endParaRPr lang="en-US" altLang="zh-CN" sz="2800" baseline="-25000" dirty="0">
              <a:solidFill>
                <a:srgbClr val="000000"/>
              </a:solidFill>
            </a:endParaRPr>
          </a:p>
          <a:p>
            <a:pPr marL="342900" indent="-342900" fontAlgn="base">
              <a:spcBef>
                <a:spcPct val="20000"/>
              </a:spcBef>
              <a:spcAft>
                <a:spcPct val="0"/>
              </a:spcAft>
              <a:buClr>
                <a:srgbClr val="CC9900"/>
              </a:buClr>
              <a:buSzPct val="65000"/>
              <a:buFont typeface="Wingdings" pitchFamily="2" charset="2"/>
              <a:buChar char="n"/>
            </a:pPr>
            <a:endParaRPr lang="en-US" altLang="zh-CN" sz="2800" baseline="-25000" dirty="0">
              <a:solidFill>
                <a:srgbClr val="000000"/>
              </a:solidFill>
            </a:endParaRPr>
          </a:p>
          <a:p>
            <a:pPr marL="342900" indent="-342900" fontAlgn="base">
              <a:spcBef>
                <a:spcPct val="20000"/>
              </a:spcBef>
              <a:spcAft>
                <a:spcPct val="0"/>
              </a:spcAft>
              <a:buClr>
                <a:srgbClr val="CC9900"/>
              </a:buClr>
              <a:buSzPct val="65000"/>
              <a:buFont typeface="Wingdings" pitchFamily="2" charset="2"/>
              <a:buChar char="n"/>
            </a:pPr>
            <a:r>
              <a:rPr lang="en-US" altLang="zh-CN" sz="2800" dirty="0">
                <a:solidFill>
                  <a:srgbClr val="000000"/>
                </a:solidFill>
              </a:rPr>
              <a:t>If every data point is mapped into high-dimensional space via some transformation </a:t>
            </a:r>
            <a:r>
              <a:rPr lang="el-GR" sz="2800" dirty="0">
                <a:solidFill>
                  <a:srgbClr val="000000"/>
                </a:solidFill>
                <a:cs typeface="Times New Roman" pitchFamily="18" charset="0"/>
              </a:rPr>
              <a:t>Φ</a:t>
            </a:r>
            <a:r>
              <a:rPr lang="en-US" altLang="zh-CN" sz="2800" dirty="0">
                <a:solidFill>
                  <a:srgbClr val="000000"/>
                </a:solidFill>
                <a:cs typeface="Times New Roman" pitchFamily="18" charset="0"/>
              </a:rPr>
              <a:t>:  x</a:t>
            </a:r>
            <a:r>
              <a:rPr lang="en-US" altLang="zh-CN" sz="2800" baseline="-25000" dirty="0">
                <a:solidFill>
                  <a:srgbClr val="000000"/>
                </a:solidFill>
                <a:cs typeface="Times New Roman" pitchFamily="18" charset="0"/>
              </a:rPr>
              <a:t> </a:t>
            </a:r>
            <a:r>
              <a:rPr lang="en-US" altLang="zh-CN" sz="2800" dirty="0">
                <a:solidFill>
                  <a:srgbClr val="000000"/>
                </a:solidFill>
                <a:cs typeface="Times New Roman" pitchFamily="18" charset="0"/>
              </a:rPr>
              <a:t>→ </a:t>
            </a:r>
            <a:r>
              <a:rPr lang="el-GR" sz="2800" dirty="0">
                <a:solidFill>
                  <a:srgbClr val="000000"/>
                </a:solidFill>
                <a:cs typeface="Times New Roman" pitchFamily="18" charset="0"/>
              </a:rPr>
              <a:t>φ</a:t>
            </a:r>
            <a:r>
              <a:rPr lang="en-US" altLang="zh-CN" sz="2800" dirty="0">
                <a:solidFill>
                  <a:srgbClr val="000000"/>
                </a:solidFill>
                <a:cs typeface="Times New Roman" pitchFamily="18" charset="0"/>
              </a:rPr>
              <a:t>(x), the dot product becomes:</a:t>
            </a:r>
          </a:p>
          <a:p>
            <a:pPr marL="342900" indent="-342900" algn="ctr" fontAlgn="base">
              <a:spcBef>
                <a:spcPct val="20000"/>
              </a:spcBef>
              <a:spcAft>
                <a:spcPct val="0"/>
              </a:spcAft>
              <a:buClr>
                <a:srgbClr val="CC9900"/>
              </a:buClr>
              <a:buSzPct val="65000"/>
              <a:buFont typeface="Wingdings" pitchFamily="2" charset="2"/>
              <a:buNone/>
            </a:pPr>
            <a:r>
              <a:rPr lang="en-US" altLang="zh-CN" sz="2800" i="1" dirty="0">
                <a:solidFill>
                  <a:srgbClr val="000000"/>
                </a:solidFill>
              </a:rPr>
              <a:t>K</a:t>
            </a:r>
            <a:r>
              <a:rPr lang="en-US" altLang="zh-CN" sz="2800" dirty="0">
                <a:solidFill>
                  <a:srgbClr val="000000"/>
                </a:solidFill>
              </a:rPr>
              <a:t>(</a:t>
            </a:r>
            <a:r>
              <a:rPr lang="en-US" altLang="zh-CN" sz="2800" dirty="0" err="1">
                <a:solidFill>
                  <a:srgbClr val="000000"/>
                </a:solidFill>
              </a:rPr>
              <a:t>x</a:t>
            </a:r>
            <a:r>
              <a:rPr lang="en-US" altLang="zh-CN" sz="2800" baseline="-25000" dirty="0" err="1">
                <a:solidFill>
                  <a:srgbClr val="000000"/>
                </a:solidFill>
              </a:rPr>
              <a:t>i</a:t>
            </a:r>
            <a:r>
              <a:rPr lang="en-US" altLang="zh-CN" sz="2800" dirty="0" err="1">
                <a:solidFill>
                  <a:srgbClr val="000000"/>
                </a:solidFill>
              </a:rPr>
              <a:t>,x</a:t>
            </a:r>
            <a:r>
              <a:rPr lang="en-US" altLang="zh-CN" sz="2800" baseline="-25000" dirty="0" err="1">
                <a:solidFill>
                  <a:srgbClr val="000000"/>
                </a:solidFill>
              </a:rPr>
              <a:t>j</a:t>
            </a:r>
            <a:r>
              <a:rPr lang="en-US" altLang="zh-CN" sz="2800" dirty="0">
                <a:solidFill>
                  <a:srgbClr val="000000"/>
                </a:solidFill>
              </a:rPr>
              <a:t>)= </a:t>
            </a:r>
            <a:r>
              <a:rPr lang="el-GR" sz="2800" dirty="0">
                <a:solidFill>
                  <a:srgbClr val="000000"/>
                </a:solidFill>
              </a:rPr>
              <a:t>φ</a:t>
            </a:r>
            <a:r>
              <a:rPr lang="en-US" altLang="zh-CN" sz="2800" dirty="0">
                <a:solidFill>
                  <a:srgbClr val="000000"/>
                </a:solidFill>
              </a:rPr>
              <a:t>(x</a:t>
            </a:r>
            <a:r>
              <a:rPr lang="en-US" altLang="zh-CN" sz="2800" baseline="-25000" dirty="0">
                <a:solidFill>
                  <a:srgbClr val="000000"/>
                </a:solidFill>
              </a:rPr>
              <a:t>i</a:t>
            </a:r>
            <a:r>
              <a:rPr lang="en-US" altLang="zh-CN" sz="2800" dirty="0">
                <a:solidFill>
                  <a:srgbClr val="000000"/>
                </a:solidFill>
              </a:rPr>
              <a:t>)</a:t>
            </a:r>
            <a:r>
              <a:rPr lang="en-US" altLang="zh-CN" sz="2800" baseline="-25000" dirty="0">
                <a:solidFill>
                  <a:srgbClr val="000000"/>
                </a:solidFill>
              </a:rPr>
              <a:t> </a:t>
            </a:r>
            <a:r>
              <a:rPr lang="en-US" altLang="zh-CN" sz="2800" baseline="30000" dirty="0">
                <a:solidFill>
                  <a:srgbClr val="000000"/>
                </a:solidFill>
              </a:rPr>
              <a:t>T</a:t>
            </a:r>
            <a:r>
              <a:rPr lang="el-GR" sz="2800" dirty="0">
                <a:solidFill>
                  <a:srgbClr val="000000"/>
                </a:solidFill>
              </a:rPr>
              <a:t>φ</a:t>
            </a:r>
            <a:r>
              <a:rPr lang="en-US" altLang="zh-CN" sz="2800" dirty="0">
                <a:solidFill>
                  <a:srgbClr val="000000"/>
                </a:solidFill>
              </a:rPr>
              <a:t>(</a:t>
            </a:r>
            <a:r>
              <a:rPr lang="en-US" altLang="zh-CN" sz="2800" dirty="0" err="1">
                <a:solidFill>
                  <a:srgbClr val="000000"/>
                </a:solidFill>
              </a:rPr>
              <a:t>x</a:t>
            </a:r>
            <a:r>
              <a:rPr lang="en-US" altLang="zh-CN" sz="2800" baseline="-25000" dirty="0" err="1">
                <a:solidFill>
                  <a:srgbClr val="000000"/>
                </a:solidFill>
              </a:rPr>
              <a:t>j</a:t>
            </a:r>
            <a:r>
              <a:rPr lang="en-US" altLang="zh-CN" sz="2800" dirty="0">
                <a:solidFill>
                  <a:srgbClr val="000000"/>
                </a:solidFill>
              </a:rPr>
              <a:t>)</a:t>
            </a:r>
          </a:p>
          <a:p>
            <a:pPr marL="342900" indent="-342900" algn="ctr" fontAlgn="base">
              <a:spcBef>
                <a:spcPct val="20000"/>
              </a:spcBef>
              <a:spcAft>
                <a:spcPct val="0"/>
              </a:spcAft>
              <a:buClr>
                <a:srgbClr val="CC9900"/>
              </a:buClr>
              <a:buSzPct val="65000"/>
              <a:buFont typeface="Wingdings" pitchFamily="2" charset="2"/>
              <a:buNone/>
            </a:pPr>
            <a:endParaRPr lang="en-US" altLang="zh-CN" sz="2800" dirty="0">
              <a:solidFill>
                <a:srgbClr val="000000"/>
              </a:solidFill>
            </a:endParaRPr>
          </a:p>
          <a:p>
            <a:pPr marL="342900" indent="-342900" fontAlgn="base">
              <a:spcBef>
                <a:spcPct val="20000"/>
              </a:spcBef>
              <a:spcAft>
                <a:spcPct val="0"/>
              </a:spcAft>
              <a:buClr>
                <a:srgbClr val="CC9900"/>
              </a:buClr>
              <a:buSzPct val="65000"/>
              <a:buFont typeface="Wingdings" pitchFamily="2" charset="2"/>
              <a:buChar char="n"/>
            </a:pPr>
            <a:r>
              <a:rPr lang="en-US" altLang="zh-CN" sz="2800" dirty="0">
                <a:solidFill>
                  <a:srgbClr val="000000"/>
                </a:solidFill>
              </a:rPr>
              <a:t>A </a:t>
            </a:r>
            <a:r>
              <a:rPr lang="en-US" altLang="zh-CN" sz="2800" i="1" dirty="0">
                <a:solidFill>
                  <a:srgbClr val="000000"/>
                </a:solidFill>
              </a:rPr>
              <a:t>kernel function</a:t>
            </a:r>
            <a:r>
              <a:rPr lang="en-US" altLang="zh-CN" sz="2800" dirty="0">
                <a:solidFill>
                  <a:srgbClr val="000000"/>
                </a:solidFill>
              </a:rPr>
              <a:t> is similarity function that corresponds to an inner product in some expanded feature space</a:t>
            </a:r>
            <a:r>
              <a:rPr lang="en-US" altLang="zh-CN" sz="2800" dirty="0" smtClean="0">
                <a:solidFill>
                  <a:srgbClr val="000000"/>
                </a:solidFill>
              </a:rPr>
              <a:t>.</a:t>
            </a:r>
          </a:p>
          <a:p>
            <a:pPr marL="342900" indent="-342900" fontAlgn="base">
              <a:spcBef>
                <a:spcPct val="20000"/>
              </a:spcBef>
              <a:spcAft>
                <a:spcPct val="0"/>
              </a:spcAft>
              <a:buClr>
                <a:srgbClr val="CC9900"/>
              </a:buClr>
              <a:buSzPct val="65000"/>
              <a:buFont typeface="Wingdings" pitchFamily="2" charset="2"/>
              <a:buNone/>
            </a:pPr>
            <a:endParaRPr lang="el-GR" sz="2800" dirty="0">
              <a:solidFill>
                <a:srgbClr val="000000"/>
              </a:solidFill>
              <a:latin typeface="Times New Roman" pitchFamily="18" charset="0"/>
            </a:endParaRPr>
          </a:p>
        </p:txBody>
      </p:sp>
      <p:sp>
        <p:nvSpPr>
          <p:cNvPr id="4" name="Text Box 57"/>
          <p:cNvSpPr txBox="1">
            <a:spLocks noChangeArrowheads="1"/>
          </p:cNvSpPr>
          <p:nvPr/>
        </p:nvSpPr>
        <p:spPr bwMode="auto">
          <a:xfrm>
            <a:off x="152400" y="6309320"/>
            <a:ext cx="10134600" cy="307777"/>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1400" dirty="0" smtClean="0">
                <a:solidFill>
                  <a:srgbClr val="000000"/>
                </a:solidFill>
              </a:rPr>
              <a:t>Slide from </a:t>
            </a:r>
            <a:r>
              <a:rPr lang="en-US" sz="1400" dirty="0">
                <a:solidFill>
                  <a:srgbClr val="000000"/>
                </a:solidFill>
              </a:rPr>
              <a:t>Andrew Moore’s tutorial: http://www.autonlab.org/tutorials/svm.html</a:t>
            </a: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DD962D54-79F9-4FCE-A840-43328CC8FF02}" type="slidenum">
              <a:rPr lang="en-US" altLang="zh-CN" smtClean="0">
                <a:solidFill>
                  <a:srgbClr val="000000"/>
                </a:solidFill>
              </a:rPr>
              <a:pPr fontAlgn="base">
                <a:spcBef>
                  <a:spcPct val="0"/>
                </a:spcBef>
                <a:spcAft>
                  <a:spcPct val="0"/>
                </a:spcAft>
                <a:defRPr/>
              </a:pPr>
              <a:t>65</a:t>
            </a:fld>
            <a:endParaRPr lang="en-US" altLang="zh-CN">
              <a:solidFill>
                <a:srgbClr val="000000"/>
              </a:solidFill>
            </a:endParaRPr>
          </a:p>
        </p:txBody>
      </p:sp>
    </p:spTree>
    <p:extLst>
      <p:ext uri="{BB962C8B-B14F-4D97-AF65-F5344CB8AC3E}">
        <p14:creationId xmlns:p14="http://schemas.microsoft.com/office/powerpoint/2010/main" val="7279998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881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8819">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88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4624"/>
            <a:ext cx="8229600" cy="1143000"/>
          </a:xfrm>
        </p:spPr>
        <p:txBody>
          <a:bodyPr/>
          <a:lstStyle/>
          <a:p>
            <a:r>
              <a:rPr lang="en-US" dirty="0" smtClean="0"/>
              <a:t>Example</a:t>
            </a:r>
            <a:endParaRPr lang="en-US" dirty="0"/>
          </a:p>
        </p:txBody>
      </p:sp>
      <p:sp>
        <p:nvSpPr>
          <p:cNvPr id="5" name="Content Placeholder 4"/>
          <p:cNvSpPr>
            <a:spLocks noGrp="1"/>
          </p:cNvSpPr>
          <p:nvPr>
            <p:ph idx="1"/>
          </p:nvPr>
        </p:nvSpPr>
        <p:spPr>
          <a:xfrm>
            <a:off x="4064" y="1160748"/>
            <a:ext cx="12272792" cy="4525963"/>
          </a:xfrm>
        </p:spPr>
        <p:txBody>
          <a:bodyPr>
            <a:noAutofit/>
          </a:bodyPr>
          <a:lstStyle/>
          <a:p>
            <a:pPr marL="0" indent="0" fontAlgn="base">
              <a:spcAft>
                <a:spcPct val="0"/>
              </a:spcAft>
              <a:buClr>
                <a:srgbClr val="CC9900"/>
              </a:buClr>
              <a:buSzPct val="65000"/>
              <a:buNone/>
            </a:pPr>
            <a:r>
              <a:rPr lang="en-US" altLang="zh-CN" dirty="0" smtClean="0">
                <a:solidFill>
                  <a:srgbClr val="000000"/>
                </a:solidFill>
              </a:rPr>
              <a:t> </a:t>
            </a:r>
            <a:r>
              <a:rPr lang="en-US" altLang="zh-CN" dirty="0" smtClean="0">
                <a:solidFill>
                  <a:srgbClr val="000000"/>
                </a:solidFill>
                <a:latin typeface="Times New Roman" pitchFamily="18" charset="0"/>
              </a:rPr>
              <a:t>2-dimensional </a:t>
            </a:r>
            <a:r>
              <a:rPr lang="en-US" altLang="zh-CN" dirty="0">
                <a:solidFill>
                  <a:srgbClr val="000000"/>
                </a:solidFill>
                <a:latin typeface="Times New Roman" pitchFamily="18" charset="0"/>
              </a:rPr>
              <a:t>vectors x=[</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1   </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2</a:t>
            </a:r>
            <a:r>
              <a:rPr lang="en-US" altLang="zh-CN" dirty="0">
                <a:solidFill>
                  <a:srgbClr val="000000"/>
                </a:solidFill>
                <a:latin typeface="Times New Roman" pitchFamily="18" charset="0"/>
              </a:rPr>
              <a:t>]; 	</a:t>
            </a:r>
            <a:endParaRPr lang="en-US" altLang="zh-CN" dirty="0" smtClean="0">
              <a:solidFill>
                <a:srgbClr val="000000"/>
              </a:solidFill>
              <a:latin typeface="Times New Roman" pitchFamily="18" charset="0"/>
            </a:endParaRPr>
          </a:p>
          <a:p>
            <a:pPr fontAlgn="base">
              <a:spcAft>
                <a:spcPct val="0"/>
              </a:spcAft>
              <a:buClr>
                <a:srgbClr val="CC9900"/>
              </a:buClr>
              <a:buSzPct val="65000"/>
              <a:buNone/>
            </a:pPr>
            <a:r>
              <a:rPr lang="en-US" altLang="zh-CN" dirty="0" smtClean="0">
                <a:solidFill>
                  <a:srgbClr val="000000"/>
                </a:solidFill>
                <a:latin typeface="Times New Roman" pitchFamily="18" charset="0"/>
              </a:rPr>
              <a:t>let </a:t>
            </a:r>
            <a:r>
              <a:rPr lang="en-US" altLang="zh-CN" i="1" dirty="0">
                <a:solidFill>
                  <a:srgbClr val="000000"/>
                </a:solidFill>
                <a:latin typeface="Times New Roman" pitchFamily="18" charset="0"/>
              </a:rPr>
              <a:t>K</a:t>
            </a:r>
            <a:r>
              <a:rPr lang="en-US" altLang="zh-CN" dirty="0">
                <a:solidFill>
                  <a:srgbClr val="000000"/>
                </a:solidFill>
                <a:latin typeface="Times New Roman" pitchFamily="18" charset="0"/>
              </a:rPr>
              <a:t>(</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i</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j</a:t>
            </a:r>
            <a:r>
              <a:rPr lang="en-US" altLang="zh-CN" dirty="0">
                <a:solidFill>
                  <a:srgbClr val="000000"/>
                </a:solidFill>
                <a:latin typeface="Times New Roman" pitchFamily="18" charset="0"/>
              </a:rPr>
              <a:t>)=(1 + </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i</a:t>
            </a:r>
            <a:r>
              <a:rPr lang="en-US" altLang="zh-CN" baseline="30000" dirty="0" err="1">
                <a:solidFill>
                  <a:srgbClr val="000000"/>
                </a:solidFill>
                <a:latin typeface="Times New Roman" pitchFamily="18" charset="0"/>
              </a:rPr>
              <a:t>T</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j</a:t>
            </a:r>
            <a:r>
              <a:rPr lang="en-US" altLang="zh-CN" dirty="0">
                <a:solidFill>
                  <a:srgbClr val="000000"/>
                </a:solidFill>
                <a:latin typeface="Times New Roman" pitchFamily="18" charset="0"/>
              </a:rPr>
              <a:t>)</a:t>
            </a:r>
            <a:r>
              <a:rPr lang="en-US" altLang="zh-CN" baseline="30000" dirty="0">
                <a:solidFill>
                  <a:srgbClr val="000000"/>
                </a:solidFill>
                <a:latin typeface="Times New Roman" pitchFamily="18" charset="0"/>
              </a:rPr>
              <a:t>2</a:t>
            </a:r>
            <a:endParaRPr lang="en-US" altLang="zh-CN" dirty="0">
              <a:solidFill>
                <a:srgbClr val="000000"/>
              </a:solidFill>
              <a:latin typeface="Times New Roman" pitchFamily="18" charset="0"/>
            </a:endParaRPr>
          </a:p>
          <a:p>
            <a:pPr fontAlgn="base">
              <a:spcAft>
                <a:spcPct val="0"/>
              </a:spcAft>
              <a:buClr>
                <a:srgbClr val="CC9900"/>
              </a:buClr>
              <a:buSzPct val="65000"/>
              <a:buNone/>
            </a:pPr>
            <a:endParaRPr lang="en-US" altLang="zh-CN" sz="800" dirty="0" smtClean="0">
              <a:solidFill>
                <a:srgbClr val="000000"/>
              </a:solidFill>
              <a:latin typeface="Times New Roman" pitchFamily="18" charset="0"/>
            </a:endParaRPr>
          </a:p>
          <a:p>
            <a:pPr fontAlgn="base">
              <a:spcAft>
                <a:spcPct val="0"/>
              </a:spcAft>
              <a:buClr>
                <a:srgbClr val="CC9900"/>
              </a:buClr>
              <a:buSzPct val="65000"/>
              <a:buNone/>
            </a:pPr>
            <a:r>
              <a:rPr lang="en-US" altLang="zh-CN" dirty="0" smtClean="0">
                <a:solidFill>
                  <a:srgbClr val="000000"/>
                </a:solidFill>
                <a:latin typeface="Times New Roman" pitchFamily="18" charset="0"/>
              </a:rPr>
              <a:t>Need </a:t>
            </a:r>
            <a:r>
              <a:rPr lang="en-US" altLang="zh-CN" dirty="0">
                <a:solidFill>
                  <a:srgbClr val="000000"/>
                </a:solidFill>
                <a:latin typeface="Times New Roman" pitchFamily="18" charset="0"/>
              </a:rPr>
              <a:t>to show that </a:t>
            </a:r>
            <a:r>
              <a:rPr lang="en-US" altLang="zh-CN" i="1" dirty="0">
                <a:solidFill>
                  <a:srgbClr val="000000"/>
                </a:solidFill>
                <a:latin typeface="Times New Roman" pitchFamily="18" charset="0"/>
              </a:rPr>
              <a:t>K</a:t>
            </a:r>
            <a:r>
              <a:rPr lang="en-US" altLang="zh-CN" dirty="0">
                <a:solidFill>
                  <a:srgbClr val="000000"/>
                </a:solidFill>
                <a:latin typeface="Times New Roman" pitchFamily="18" charset="0"/>
              </a:rPr>
              <a:t>(</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i</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j</a:t>
            </a:r>
            <a:r>
              <a:rPr lang="en-US" altLang="zh-CN" dirty="0">
                <a:solidFill>
                  <a:srgbClr val="000000"/>
                </a:solidFill>
                <a:latin typeface="Times New Roman" pitchFamily="18" charset="0"/>
              </a:rPr>
              <a:t>)= </a:t>
            </a:r>
            <a:r>
              <a:rPr lang="el-GR" dirty="0">
                <a:solidFill>
                  <a:srgbClr val="000000"/>
                </a:solidFill>
                <a:latin typeface="Times New Roman" pitchFamily="18" charset="0"/>
              </a:rPr>
              <a:t>φ</a:t>
            </a:r>
            <a:r>
              <a:rPr lang="en-US" altLang="zh-CN" dirty="0">
                <a:solidFill>
                  <a:srgbClr val="000000"/>
                </a:solidFill>
                <a:latin typeface="Times New Roman" pitchFamily="18" charset="0"/>
              </a:rPr>
              <a:t>(x</a:t>
            </a:r>
            <a:r>
              <a:rPr lang="en-US" altLang="zh-CN" baseline="-25000" dirty="0">
                <a:solidFill>
                  <a:srgbClr val="000000"/>
                </a:solidFill>
                <a:latin typeface="Times New Roman" pitchFamily="18" charset="0"/>
              </a:rPr>
              <a:t>i</a:t>
            </a:r>
            <a:r>
              <a:rPr lang="en-US" altLang="zh-CN" dirty="0">
                <a:solidFill>
                  <a:srgbClr val="000000"/>
                </a:solidFill>
                <a:latin typeface="Times New Roman" pitchFamily="18" charset="0"/>
              </a:rPr>
              <a:t>)</a:t>
            </a:r>
            <a:r>
              <a:rPr lang="en-US" altLang="zh-CN" baseline="-25000" dirty="0">
                <a:solidFill>
                  <a:srgbClr val="000000"/>
                </a:solidFill>
                <a:latin typeface="Times New Roman" pitchFamily="18" charset="0"/>
              </a:rPr>
              <a:t> </a:t>
            </a:r>
            <a:r>
              <a:rPr lang="en-US" altLang="zh-CN" baseline="30000" dirty="0">
                <a:solidFill>
                  <a:srgbClr val="000000"/>
                </a:solidFill>
                <a:latin typeface="Times New Roman" pitchFamily="18" charset="0"/>
              </a:rPr>
              <a:t>T</a:t>
            </a:r>
            <a:r>
              <a:rPr lang="el-GR" dirty="0">
                <a:solidFill>
                  <a:srgbClr val="000000"/>
                </a:solidFill>
                <a:latin typeface="Times New Roman" pitchFamily="18" charset="0"/>
              </a:rPr>
              <a:t>φ</a:t>
            </a:r>
            <a:r>
              <a:rPr lang="en-US" altLang="zh-CN" dirty="0">
                <a:solidFill>
                  <a:srgbClr val="000000"/>
                </a:solidFill>
                <a:latin typeface="Times New Roman" pitchFamily="18" charset="0"/>
              </a:rPr>
              <a:t>(</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j</a:t>
            </a:r>
            <a:r>
              <a:rPr lang="en-US" altLang="zh-CN" dirty="0">
                <a:solidFill>
                  <a:srgbClr val="000000"/>
                </a:solidFill>
                <a:latin typeface="Times New Roman" pitchFamily="18" charset="0"/>
              </a:rPr>
              <a:t>):</a:t>
            </a:r>
          </a:p>
          <a:p>
            <a:pPr fontAlgn="base">
              <a:spcAft>
                <a:spcPct val="0"/>
              </a:spcAft>
              <a:buClr>
                <a:srgbClr val="CC9900"/>
              </a:buClr>
              <a:buSzPct val="65000"/>
              <a:buNone/>
            </a:pPr>
            <a:r>
              <a:rPr lang="en-US" altLang="zh-CN" dirty="0">
                <a:solidFill>
                  <a:srgbClr val="000000"/>
                </a:solidFill>
                <a:latin typeface="Times New Roman" pitchFamily="18" charset="0"/>
              </a:rPr>
              <a:t>	 </a:t>
            </a:r>
            <a:r>
              <a:rPr lang="en-US" altLang="zh-CN" i="1" dirty="0">
                <a:solidFill>
                  <a:srgbClr val="000000"/>
                </a:solidFill>
                <a:latin typeface="Times New Roman" pitchFamily="18" charset="0"/>
              </a:rPr>
              <a:t>K</a:t>
            </a:r>
            <a:r>
              <a:rPr lang="en-US" altLang="zh-CN" dirty="0">
                <a:solidFill>
                  <a:srgbClr val="000000"/>
                </a:solidFill>
                <a:latin typeface="Times New Roman" pitchFamily="18" charset="0"/>
              </a:rPr>
              <a:t>(</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i</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j</a:t>
            </a:r>
            <a:r>
              <a:rPr lang="en-US" altLang="zh-CN" dirty="0">
                <a:solidFill>
                  <a:srgbClr val="000000"/>
                </a:solidFill>
                <a:latin typeface="Times New Roman" pitchFamily="18" charset="0"/>
              </a:rPr>
              <a:t>)=(1 + </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i</a:t>
            </a:r>
            <a:r>
              <a:rPr lang="en-US" altLang="zh-CN" baseline="30000" dirty="0" err="1">
                <a:solidFill>
                  <a:srgbClr val="000000"/>
                </a:solidFill>
                <a:latin typeface="Times New Roman" pitchFamily="18" charset="0"/>
              </a:rPr>
              <a:t>T</a:t>
            </a:r>
            <a:r>
              <a:rPr lang="en-US" altLang="zh-CN" dirty="0" err="1">
                <a:solidFill>
                  <a:srgbClr val="000000"/>
                </a:solidFill>
                <a:latin typeface="Times New Roman" pitchFamily="18" charset="0"/>
              </a:rPr>
              <a:t>x</a:t>
            </a:r>
            <a:r>
              <a:rPr lang="en-US" altLang="zh-CN" baseline="-25000" dirty="0" err="1">
                <a:solidFill>
                  <a:srgbClr val="000000"/>
                </a:solidFill>
                <a:latin typeface="Times New Roman" pitchFamily="18" charset="0"/>
              </a:rPr>
              <a:t>j</a:t>
            </a:r>
            <a:r>
              <a:rPr lang="en-US" altLang="zh-CN" dirty="0">
                <a:solidFill>
                  <a:srgbClr val="000000"/>
                </a:solidFill>
                <a:latin typeface="Times New Roman" pitchFamily="18" charset="0"/>
              </a:rPr>
              <a:t>)</a:t>
            </a:r>
            <a:r>
              <a:rPr lang="en-US" altLang="zh-CN" baseline="30000" dirty="0">
                <a:solidFill>
                  <a:srgbClr val="000000"/>
                </a:solidFill>
                <a:latin typeface="Times New Roman" pitchFamily="18" charset="0"/>
              </a:rPr>
              <a:t>2</a:t>
            </a:r>
            <a:r>
              <a:rPr lang="en-US" altLang="zh-CN" baseline="-25000" dirty="0">
                <a:solidFill>
                  <a:srgbClr val="000000"/>
                </a:solidFill>
                <a:latin typeface="Times New Roman" pitchFamily="18" charset="0"/>
              </a:rPr>
              <a:t>,</a:t>
            </a:r>
          </a:p>
          <a:p>
            <a:pPr fontAlgn="base">
              <a:spcAft>
                <a:spcPct val="0"/>
              </a:spcAft>
              <a:buClr>
                <a:srgbClr val="CC9900"/>
              </a:buClr>
              <a:buSzPct val="65000"/>
              <a:buNone/>
            </a:pPr>
            <a:r>
              <a:rPr lang="en-US" altLang="zh-CN" baseline="-25000" dirty="0">
                <a:solidFill>
                  <a:srgbClr val="000000"/>
                </a:solidFill>
                <a:latin typeface="Times New Roman" pitchFamily="18" charset="0"/>
              </a:rPr>
              <a:t>     </a:t>
            </a:r>
            <a:r>
              <a:rPr lang="en-US" altLang="zh-CN" baseline="-25000" dirty="0" smtClean="0">
                <a:solidFill>
                  <a:srgbClr val="000000"/>
                </a:solidFill>
                <a:latin typeface="Times New Roman" pitchFamily="18" charset="0"/>
              </a:rPr>
              <a:t> </a:t>
            </a:r>
            <a:r>
              <a:rPr lang="en-US" altLang="zh-CN" dirty="0" smtClean="0">
                <a:solidFill>
                  <a:srgbClr val="000000"/>
                </a:solidFill>
                <a:latin typeface="Times New Roman" pitchFamily="18" charset="0"/>
              </a:rPr>
              <a:t>= </a:t>
            </a:r>
            <a:r>
              <a:rPr lang="en-US" altLang="zh-CN" dirty="0">
                <a:solidFill>
                  <a:srgbClr val="000000"/>
                </a:solidFill>
                <a:latin typeface="Times New Roman" pitchFamily="18" charset="0"/>
              </a:rPr>
              <a:t>1+ </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i1</a:t>
            </a:r>
            <a:r>
              <a:rPr lang="en-US" altLang="zh-CN" i="1" baseline="30000" dirty="0">
                <a:solidFill>
                  <a:srgbClr val="000000"/>
                </a:solidFill>
                <a:latin typeface="Times New Roman" pitchFamily="18" charset="0"/>
              </a:rPr>
              <a:t>2</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j1</a:t>
            </a:r>
            <a:r>
              <a:rPr lang="en-US" altLang="zh-CN" i="1" baseline="30000" dirty="0">
                <a:solidFill>
                  <a:srgbClr val="000000"/>
                </a:solidFill>
                <a:latin typeface="Times New Roman" pitchFamily="18" charset="0"/>
              </a:rPr>
              <a:t>2 </a:t>
            </a:r>
            <a:r>
              <a:rPr lang="en-US" altLang="zh-CN" i="1" dirty="0">
                <a:solidFill>
                  <a:srgbClr val="000000"/>
                </a:solidFill>
                <a:latin typeface="Times New Roman" pitchFamily="18" charset="0"/>
              </a:rPr>
              <a:t>+ </a:t>
            </a:r>
            <a:r>
              <a:rPr lang="en-US" altLang="zh-CN" dirty="0">
                <a:solidFill>
                  <a:srgbClr val="000000"/>
                </a:solidFill>
                <a:latin typeface="Times New Roman" pitchFamily="18" charset="0"/>
              </a:rPr>
              <a:t>2 </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i1</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j1</a:t>
            </a:r>
            <a:r>
              <a:rPr lang="en-US" altLang="zh-CN" i="1" baseline="30000" dirty="0">
                <a:solidFill>
                  <a:srgbClr val="000000"/>
                </a:solidFill>
                <a:latin typeface="Times New Roman" pitchFamily="18" charset="0"/>
              </a:rPr>
              <a:t> </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i2</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j2</a:t>
            </a:r>
            <a:r>
              <a:rPr lang="en-US" altLang="zh-CN" i="1" dirty="0">
                <a:solidFill>
                  <a:srgbClr val="000000"/>
                </a:solidFill>
                <a:latin typeface="Times New Roman" pitchFamily="18" charset="0"/>
              </a:rPr>
              <a:t>+ x</a:t>
            </a:r>
            <a:r>
              <a:rPr lang="en-US" altLang="zh-CN" i="1" baseline="-25000" dirty="0">
                <a:solidFill>
                  <a:srgbClr val="000000"/>
                </a:solidFill>
                <a:latin typeface="Times New Roman" pitchFamily="18" charset="0"/>
              </a:rPr>
              <a:t>i2</a:t>
            </a:r>
            <a:r>
              <a:rPr lang="en-US" altLang="zh-CN" i="1" baseline="30000" dirty="0">
                <a:solidFill>
                  <a:srgbClr val="000000"/>
                </a:solidFill>
                <a:latin typeface="Times New Roman" pitchFamily="18" charset="0"/>
              </a:rPr>
              <a:t>2</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j2</a:t>
            </a:r>
            <a:r>
              <a:rPr lang="en-US" altLang="zh-CN" i="1" baseline="30000" dirty="0">
                <a:solidFill>
                  <a:srgbClr val="000000"/>
                </a:solidFill>
                <a:latin typeface="Times New Roman" pitchFamily="18" charset="0"/>
              </a:rPr>
              <a:t>2 </a:t>
            </a:r>
            <a:r>
              <a:rPr lang="en-US" altLang="zh-CN" dirty="0">
                <a:solidFill>
                  <a:srgbClr val="000000"/>
                </a:solidFill>
                <a:latin typeface="Times New Roman" pitchFamily="18" charset="0"/>
              </a:rPr>
              <a:t>+ 2</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i1</a:t>
            </a:r>
            <a:r>
              <a:rPr lang="en-US" altLang="zh-CN" i="1" dirty="0">
                <a:solidFill>
                  <a:srgbClr val="000000"/>
                </a:solidFill>
                <a:latin typeface="Times New Roman" pitchFamily="18" charset="0"/>
              </a:rPr>
              <a:t>x</a:t>
            </a:r>
            <a:r>
              <a:rPr lang="en-US" altLang="zh-CN" i="1" baseline="-25000" dirty="0">
                <a:solidFill>
                  <a:srgbClr val="000000"/>
                </a:solidFill>
                <a:latin typeface="Times New Roman" pitchFamily="18" charset="0"/>
              </a:rPr>
              <a:t>j1 </a:t>
            </a:r>
            <a:r>
              <a:rPr lang="en-US" altLang="zh-CN" i="1" dirty="0">
                <a:solidFill>
                  <a:srgbClr val="000000"/>
                </a:solidFill>
                <a:latin typeface="Times New Roman" pitchFamily="18" charset="0"/>
              </a:rPr>
              <a:t>+ </a:t>
            </a:r>
            <a:r>
              <a:rPr lang="en-US" altLang="zh-CN" dirty="0" smtClean="0">
                <a:solidFill>
                  <a:srgbClr val="000000"/>
                </a:solidFill>
                <a:latin typeface="Times New Roman" pitchFamily="18" charset="0"/>
              </a:rPr>
              <a:t>2</a:t>
            </a:r>
            <a:r>
              <a:rPr lang="en-US" altLang="zh-CN" i="1" dirty="0" smtClean="0">
                <a:solidFill>
                  <a:srgbClr val="000000"/>
                </a:solidFill>
                <a:latin typeface="Times New Roman" pitchFamily="18" charset="0"/>
              </a:rPr>
              <a:t>x</a:t>
            </a:r>
            <a:r>
              <a:rPr lang="en-US" altLang="zh-CN" i="1" baseline="-25000" dirty="0" smtClean="0">
                <a:solidFill>
                  <a:srgbClr val="000000"/>
                </a:solidFill>
                <a:latin typeface="Times New Roman" pitchFamily="18" charset="0"/>
              </a:rPr>
              <a:t>i2</a:t>
            </a:r>
            <a:r>
              <a:rPr lang="en-US" altLang="zh-CN" i="1" dirty="0" smtClean="0">
                <a:solidFill>
                  <a:srgbClr val="000000"/>
                </a:solidFill>
                <a:latin typeface="Times New Roman" pitchFamily="18" charset="0"/>
              </a:rPr>
              <a:t>x</a:t>
            </a:r>
            <a:r>
              <a:rPr lang="en-US" altLang="zh-CN" i="1" baseline="-25000" dirty="0" smtClean="0">
                <a:solidFill>
                  <a:srgbClr val="000000"/>
                </a:solidFill>
                <a:latin typeface="Times New Roman" pitchFamily="18" charset="0"/>
              </a:rPr>
              <a:t>j2</a:t>
            </a:r>
            <a:endParaRPr lang="en-US" altLang="zh-CN" i="1" dirty="0" smtClean="0">
              <a:solidFill>
                <a:srgbClr val="000000"/>
              </a:solidFill>
              <a:latin typeface="Times New Roman" pitchFamily="18" charset="0"/>
            </a:endParaRPr>
          </a:p>
          <a:p>
            <a:pPr fontAlgn="base">
              <a:spcAft>
                <a:spcPct val="0"/>
              </a:spcAft>
              <a:buClr>
                <a:srgbClr val="CC9900"/>
              </a:buClr>
              <a:buSzPct val="65000"/>
              <a:buNone/>
            </a:pPr>
            <a:r>
              <a:rPr lang="en-US" altLang="zh-CN" i="1" dirty="0" smtClean="0">
                <a:solidFill>
                  <a:srgbClr val="000000"/>
                </a:solidFill>
                <a:latin typeface="Times New Roman" pitchFamily="18" charset="0"/>
              </a:rPr>
              <a:t>    </a:t>
            </a:r>
            <a:r>
              <a:rPr lang="en-US" altLang="zh-CN" i="1" dirty="0" smtClean="0">
                <a:latin typeface="Times New Roman" pitchFamily="18" charset="0"/>
              </a:rPr>
              <a:t>=</a:t>
            </a:r>
            <a:r>
              <a:rPr lang="en-US" altLang="zh-CN" i="1" dirty="0" smtClean="0">
                <a:solidFill>
                  <a:srgbClr val="FF0000"/>
                </a:solidFill>
                <a:latin typeface="Times New Roman" pitchFamily="18" charset="0"/>
              </a:rPr>
              <a:t> </a:t>
            </a:r>
            <a:r>
              <a:rPr lang="en-US" altLang="zh-CN" dirty="0">
                <a:solidFill>
                  <a:srgbClr val="FF0000"/>
                </a:solidFill>
                <a:latin typeface="Times New Roman" pitchFamily="18" charset="0"/>
              </a:rPr>
              <a:t>[1  </a:t>
            </a:r>
            <a:r>
              <a:rPr lang="en-US" altLang="zh-CN" i="1" dirty="0">
                <a:solidFill>
                  <a:srgbClr val="FF0000"/>
                </a:solidFill>
                <a:latin typeface="Times New Roman" pitchFamily="18" charset="0"/>
              </a:rPr>
              <a:t>x</a:t>
            </a:r>
            <a:r>
              <a:rPr lang="en-US" altLang="zh-CN" i="1" baseline="-25000" dirty="0">
                <a:solidFill>
                  <a:srgbClr val="FF0000"/>
                </a:solidFill>
                <a:latin typeface="Times New Roman" pitchFamily="18" charset="0"/>
              </a:rPr>
              <a:t>i1</a:t>
            </a:r>
            <a:r>
              <a:rPr lang="en-US" altLang="zh-CN" i="1" baseline="30000" dirty="0">
                <a:solidFill>
                  <a:srgbClr val="FF0000"/>
                </a:solidFill>
                <a:latin typeface="Times New Roman" pitchFamily="18" charset="0"/>
              </a:rPr>
              <a:t>2  </a:t>
            </a:r>
            <a:r>
              <a:rPr lang="en-US" altLang="zh-CN" i="1" dirty="0">
                <a:solidFill>
                  <a:srgbClr val="FF0000"/>
                </a:solidFill>
                <a:latin typeface="Times New Roman" pitchFamily="18" charset="0"/>
              </a:rPr>
              <a:t>√</a:t>
            </a:r>
            <a:r>
              <a:rPr lang="en-US" altLang="zh-CN" dirty="0">
                <a:solidFill>
                  <a:srgbClr val="FF0000"/>
                </a:solidFill>
                <a:latin typeface="Times New Roman" pitchFamily="18" charset="0"/>
              </a:rPr>
              <a:t>2 </a:t>
            </a:r>
            <a:r>
              <a:rPr lang="en-US" altLang="zh-CN" i="1" dirty="0">
                <a:solidFill>
                  <a:srgbClr val="FF0000"/>
                </a:solidFill>
                <a:latin typeface="Times New Roman" pitchFamily="18" charset="0"/>
              </a:rPr>
              <a:t>x</a:t>
            </a:r>
            <a:r>
              <a:rPr lang="en-US" altLang="zh-CN" i="1" baseline="-25000" dirty="0">
                <a:solidFill>
                  <a:srgbClr val="FF0000"/>
                </a:solidFill>
                <a:latin typeface="Times New Roman" pitchFamily="18" charset="0"/>
              </a:rPr>
              <a:t>i1</a:t>
            </a:r>
            <a:r>
              <a:rPr lang="en-US" altLang="zh-CN" i="1" dirty="0">
                <a:solidFill>
                  <a:srgbClr val="FF0000"/>
                </a:solidFill>
                <a:latin typeface="Times New Roman" pitchFamily="18" charset="0"/>
              </a:rPr>
              <a:t>x</a:t>
            </a:r>
            <a:r>
              <a:rPr lang="en-US" altLang="zh-CN" i="1" baseline="-25000" dirty="0">
                <a:solidFill>
                  <a:srgbClr val="FF0000"/>
                </a:solidFill>
                <a:latin typeface="Times New Roman" pitchFamily="18" charset="0"/>
              </a:rPr>
              <a:t>i2  </a:t>
            </a:r>
            <a:r>
              <a:rPr lang="en-US" altLang="zh-CN" i="1" dirty="0">
                <a:solidFill>
                  <a:srgbClr val="FF0000"/>
                </a:solidFill>
                <a:latin typeface="Times New Roman" pitchFamily="18" charset="0"/>
              </a:rPr>
              <a:t> x</a:t>
            </a:r>
            <a:r>
              <a:rPr lang="en-US" altLang="zh-CN" i="1" baseline="-25000" dirty="0">
                <a:solidFill>
                  <a:srgbClr val="FF0000"/>
                </a:solidFill>
                <a:latin typeface="Times New Roman" pitchFamily="18" charset="0"/>
              </a:rPr>
              <a:t>i2</a:t>
            </a:r>
            <a:r>
              <a:rPr lang="en-US" altLang="zh-CN" i="1" baseline="30000" dirty="0">
                <a:solidFill>
                  <a:srgbClr val="FF0000"/>
                </a:solidFill>
                <a:latin typeface="Times New Roman" pitchFamily="18" charset="0"/>
              </a:rPr>
              <a:t>2  </a:t>
            </a:r>
            <a:r>
              <a:rPr lang="en-US" altLang="zh-CN" i="1" dirty="0">
                <a:solidFill>
                  <a:srgbClr val="FF0000"/>
                </a:solidFill>
                <a:latin typeface="Times New Roman" pitchFamily="18" charset="0"/>
              </a:rPr>
              <a:t>√</a:t>
            </a:r>
            <a:r>
              <a:rPr lang="en-US" altLang="zh-CN" dirty="0">
                <a:solidFill>
                  <a:srgbClr val="FF0000"/>
                </a:solidFill>
                <a:latin typeface="Times New Roman" pitchFamily="18" charset="0"/>
              </a:rPr>
              <a:t>2</a:t>
            </a:r>
            <a:r>
              <a:rPr lang="en-US" altLang="zh-CN" i="1" dirty="0">
                <a:solidFill>
                  <a:srgbClr val="FF0000"/>
                </a:solidFill>
                <a:latin typeface="Times New Roman" pitchFamily="18" charset="0"/>
              </a:rPr>
              <a:t>x</a:t>
            </a:r>
            <a:r>
              <a:rPr lang="en-US" altLang="zh-CN" i="1" baseline="-25000" dirty="0">
                <a:solidFill>
                  <a:srgbClr val="FF0000"/>
                </a:solidFill>
                <a:latin typeface="Times New Roman" pitchFamily="18" charset="0"/>
              </a:rPr>
              <a:t>i1  </a:t>
            </a:r>
            <a:r>
              <a:rPr lang="en-US" altLang="zh-CN" i="1" dirty="0">
                <a:solidFill>
                  <a:srgbClr val="FF0000"/>
                </a:solidFill>
                <a:latin typeface="Times New Roman" pitchFamily="18" charset="0"/>
              </a:rPr>
              <a:t>√</a:t>
            </a:r>
            <a:r>
              <a:rPr lang="en-US" altLang="zh-CN" dirty="0">
                <a:solidFill>
                  <a:srgbClr val="FF0000"/>
                </a:solidFill>
                <a:latin typeface="Times New Roman" pitchFamily="18" charset="0"/>
              </a:rPr>
              <a:t>2</a:t>
            </a:r>
            <a:r>
              <a:rPr lang="en-US" altLang="zh-CN" i="1" dirty="0">
                <a:solidFill>
                  <a:srgbClr val="FF0000"/>
                </a:solidFill>
                <a:latin typeface="Times New Roman" pitchFamily="18" charset="0"/>
              </a:rPr>
              <a:t>x</a:t>
            </a:r>
            <a:r>
              <a:rPr lang="en-US" altLang="zh-CN" i="1" baseline="-25000" dirty="0">
                <a:solidFill>
                  <a:srgbClr val="FF0000"/>
                </a:solidFill>
                <a:latin typeface="Times New Roman" pitchFamily="18" charset="0"/>
              </a:rPr>
              <a:t>i2</a:t>
            </a:r>
            <a:r>
              <a:rPr lang="en-US" altLang="zh-CN" dirty="0">
                <a:solidFill>
                  <a:srgbClr val="FF0000"/>
                </a:solidFill>
                <a:latin typeface="Times New Roman" pitchFamily="18" charset="0"/>
              </a:rPr>
              <a:t>]</a:t>
            </a:r>
            <a:r>
              <a:rPr lang="en-US" altLang="zh-CN" baseline="30000" dirty="0">
                <a:solidFill>
                  <a:srgbClr val="FF0000"/>
                </a:solidFill>
                <a:latin typeface="Times New Roman" pitchFamily="18" charset="0"/>
              </a:rPr>
              <a:t>T </a:t>
            </a:r>
            <a:endParaRPr lang="en-US" altLang="zh-CN" baseline="30000" dirty="0" smtClean="0">
              <a:solidFill>
                <a:srgbClr val="FF0000"/>
              </a:solidFill>
              <a:latin typeface="Times New Roman" pitchFamily="18" charset="0"/>
            </a:endParaRPr>
          </a:p>
          <a:p>
            <a:pPr fontAlgn="base">
              <a:spcAft>
                <a:spcPct val="0"/>
              </a:spcAft>
              <a:buClr>
                <a:srgbClr val="CC9900"/>
              </a:buClr>
              <a:buSzPct val="65000"/>
              <a:buNone/>
            </a:pPr>
            <a:r>
              <a:rPr lang="en-US" altLang="zh-CN" baseline="30000" dirty="0">
                <a:solidFill>
                  <a:srgbClr val="FF0000"/>
                </a:solidFill>
                <a:latin typeface="Times New Roman" pitchFamily="18" charset="0"/>
              </a:rPr>
              <a:t>	</a:t>
            </a:r>
            <a:r>
              <a:rPr lang="en-US" altLang="zh-CN" baseline="30000" dirty="0" smtClean="0">
                <a:solidFill>
                  <a:srgbClr val="FF0000"/>
                </a:solidFill>
                <a:latin typeface="Times New Roman" pitchFamily="18" charset="0"/>
              </a:rPr>
              <a:t>		</a:t>
            </a:r>
            <a:r>
              <a:rPr lang="en-US" altLang="zh-CN" dirty="0" smtClean="0">
                <a:solidFill>
                  <a:schemeClr val="tx2"/>
                </a:solidFill>
                <a:latin typeface="Times New Roman" pitchFamily="18" charset="0"/>
              </a:rPr>
              <a:t>[</a:t>
            </a:r>
            <a:r>
              <a:rPr lang="en-US" altLang="zh-CN" dirty="0">
                <a:solidFill>
                  <a:schemeClr val="tx2"/>
                </a:solidFill>
                <a:latin typeface="Times New Roman" pitchFamily="18" charset="0"/>
              </a:rPr>
              <a:t>1  </a:t>
            </a:r>
            <a:r>
              <a:rPr lang="en-US" altLang="zh-CN" i="1" dirty="0">
                <a:solidFill>
                  <a:schemeClr val="tx2"/>
                </a:solidFill>
                <a:latin typeface="Times New Roman" pitchFamily="18" charset="0"/>
              </a:rPr>
              <a:t>x</a:t>
            </a:r>
            <a:r>
              <a:rPr lang="en-US" altLang="zh-CN" i="1" baseline="-25000" dirty="0">
                <a:solidFill>
                  <a:schemeClr val="tx2"/>
                </a:solidFill>
                <a:latin typeface="Times New Roman" pitchFamily="18" charset="0"/>
              </a:rPr>
              <a:t>j1</a:t>
            </a:r>
            <a:r>
              <a:rPr lang="en-US" altLang="zh-CN" i="1" baseline="30000" dirty="0">
                <a:solidFill>
                  <a:schemeClr val="tx2"/>
                </a:solidFill>
                <a:latin typeface="Times New Roman" pitchFamily="18" charset="0"/>
              </a:rPr>
              <a:t>2  </a:t>
            </a:r>
            <a:r>
              <a:rPr lang="en-US" altLang="zh-CN" i="1" dirty="0">
                <a:solidFill>
                  <a:schemeClr val="tx2"/>
                </a:solidFill>
                <a:latin typeface="Times New Roman" pitchFamily="18" charset="0"/>
              </a:rPr>
              <a:t>√</a:t>
            </a:r>
            <a:r>
              <a:rPr lang="en-US" altLang="zh-CN" dirty="0">
                <a:solidFill>
                  <a:schemeClr val="tx2"/>
                </a:solidFill>
                <a:latin typeface="Times New Roman" pitchFamily="18" charset="0"/>
              </a:rPr>
              <a:t>2 </a:t>
            </a:r>
            <a:r>
              <a:rPr lang="en-US" altLang="zh-CN" i="1" dirty="0">
                <a:solidFill>
                  <a:schemeClr val="tx2"/>
                </a:solidFill>
                <a:latin typeface="Times New Roman" pitchFamily="18" charset="0"/>
              </a:rPr>
              <a:t>x</a:t>
            </a:r>
            <a:r>
              <a:rPr lang="en-US" altLang="zh-CN" i="1" baseline="-25000" dirty="0">
                <a:solidFill>
                  <a:schemeClr val="tx2"/>
                </a:solidFill>
                <a:latin typeface="Times New Roman" pitchFamily="18" charset="0"/>
              </a:rPr>
              <a:t>j1</a:t>
            </a:r>
            <a:r>
              <a:rPr lang="en-US" altLang="zh-CN" i="1" dirty="0">
                <a:solidFill>
                  <a:schemeClr val="tx2"/>
                </a:solidFill>
                <a:latin typeface="Times New Roman" pitchFamily="18" charset="0"/>
              </a:rPr>
              <a:t>x</a:t>
            </a:r>
            <a:r>
              <a:rPr lang="en-US" altLang="zh-CN" i="1" baseline="-25000" dirty="0">
                <a:solidFill>
                  <a:schemeClr val="tx2"/>
                </a:solidFill>
                <a:latin typeface="Times New Roman" pitchFamily="18" charset="0"/>
              </a:rPr>
              <a:t>j2  </a:t>
            </a:r>
            <a:r>
              <a:rPr lang="en-US" altLang="zh-CN" i="1" dirty="0">
                <a:solidFill>
                  <a:schemeClr val="tx2"/>
                </a:solidFill>
                <a:latin typeface="Times New Roman" pitchFamily="18" charset="0"/>
              </a:rPr>
              <a:t> x</a:t>
            </a:r>
            <a:r>
              <a:rPr lang="en-US" altLang="zh-CN" i="1" baseline="-25000" dirty="0">
                <a:solidFill>
                  <a:schemeClr val="tx2"/>
                </a:solidFill>
                <a:latin typeface="Times New Roman" pitchFamily="18" charset="0"/>
              </a:rPr>
              <a:t>j2</a:t>
            </a:r>
            <a:r>
              <a:rPr lang="en-US" altLang="zh-CN" i="1" baseline="30000" dirty="0">
                <a:solidFill>
                  <a:schemeClr val="tx2"/>
                </a:solidFill>
                <a:latin typeface="Times New Roman" pitchFamily="18" charset="0"/>
              </a:rPr>
              <a:t>2  </a:t>
            </a:r>
            <a:r>
              <a:rPr lang="en-US" altLang="zh-CN" i="1" dirty="0">
                <a:solidFill>
                  <a:schemeClr val="tx2"/>
                </a:solidFill>
                <a:latin typeface="Times New Roman" pitchFamily="18" charset="0"/>
              </a:rPr>
              <a:t>√</a:t>
            </a:r>
            <a:r>
              <a:rPr lang="en-US" altLang="zh-CN" dirty="0">
                <a:solidFill>
                  <a:schemeClr val="tx2"/>
                </a:solidFill>
                <a:latin typeface="Times New Roman" pitchFamily="18" charset="0"/>
              </a:rPr>
              <a:t>2</a:t>
            </a:r>
            <a:r>
              <a:rPr lang="en-US" altLang="zh-CN" i="1" dirty="0">
                <a:solidFill>
                  <a:schemeClr val="tx2"/>
                </a:solidFill>
                <a:latin typeface="Times New Roman" pitchFamily="18" charset="0"/>
              </a:rPr>
              <a:t>x</a:t>
            </a:r>
            <a:r>
              <a:rPr lang="en-US" altLang="zh-CN" i="1" baseline="-25000" dirty="0">
                <a:solidFill>
                  <a:schemeClr val="tx2"/>
                </a:solidFill>
                <a:latin typeface="Times New Roman" pitchFamily="18" charset="0"/>
              </a:rPr>
              <a:t>j1  </a:t>
            </a:r>
            <a:r>
              <a:rPr lang="en-US" altLang="zh-CN" i="1" dirty="0">
                <a:solidFill>
                  <a:schemeClr val="tx2"/>
                </a:solidFill>
                <a:latin typeface="Times New Roman" pitchFamily="18" charset="0"/>
              </a:rPr>
              <a:t>√</a:t>
            </a:r>
            <a:r>
              <a:rPr lang="en-US" altLang="zh-CN" dirty="0">
                <a:solidFill>
                  <a:schemeClr val="tx2"/>
                </a:solidFill>
                <a:latin typeface="Times New Roman" pitchFamily="18" charset="0"/>
              </a:rPr>
              <a:t>2</a:t>
            </a:r>
            <a:r>
              <a:rPr lang="en-US" altLang="zh-CN" i="1" dirty="0">
                <a:solidFill>
                  <a:schemeClr val="tx2"/>
                </a:solidFill>
                <a:latin typeface="Times New Roman" pitchFamily="18" charset="0"/>
              </a:rPr>
              <a:t>x</a:t>
            </a:r>
            <a:r>
              <a:rPr lang="en-US" altLang="zh-CN" i="1" baseline="-25000" dirty="0">
                <a:solidFill>
                  <a:schemeClr val="tx2"/>
                </a:solidFill>
                <a:latin typeface="Times New Roman" pitchFamily="18" charset="0"/>
              </a:rPr>
              <a:t>j2</a:t>
            </a:r>
            <a:r>
              <a:rPr lang="en-US" altLang="zh-CN" dirty="0">
                <a:solidFill>
                  <a:schemeClr val="tx2"/>
                </a:solidFill>
                <a:latin typeface="Times New Roman" pitchFamily="18" charset="0"/>
              </a:rPr>
              <a:t>] </a:t>
            </a:r>
          </a:p>
          <a:p>
            <a:pPr fontAlgn="base">
              <a:spcAft>
                <a:spcPct val="0"/>
              </a:spcAft>
              <a:buClr>
                <a:srgbClr val="CC9900"/>
              </a:buClr>
              <a:buSzPct val="65000"/>
              <a:buNone/>
            </a:pPr>
            <a:r>
              <a:rPr lang="en-US" altLang="zh-CN" dirty="0">
                <a:solidFill>
                  <a:srgbClr val="000000"/>
                </a:solidFill>
                <a:latin typeface="Times New Roman" pitchFamily="18" charset="0"/>
              </a:rPr>
              <a:t>	    </a:t>
            </a:r>
            <a:r>
              <a:rPr lang="en-US" altLang="zh-CN" dirty="0" smtClean="0">
                <a:solidFill>
                  <a:srgbClr val="000000"/>
                </a:solidFill>
                <a:latin typeface="Times New Roman" pitchFamily="18" charset="0"/>
              </a:rPr>
              <a:t> </a:t>
            </a:r>
            <a:r>
              <a:rPr lang="en-US" altLang="zh-CN" dirty="0">
                <a:solidFill>
                  <a:srgbClr val="000000"/>
                </a:solidFill>
                <a:latin typeface="Times New Roman" pitchFamily="18" charset="0"/>
              </a:rPr>
              <a:t>= </a:t>
            </a:r>
            <a:r>
              <a:rPr lang="el-GR" dirty="0">
                <a:solidFill>
                  <a:srgbClr val="FF0000"/>
                </a:solidFill>
                <a:latin typeface="Times New Roman" pitchFamily="18" charset="0"/>
              </a:rPr>
              <a:t>φ</a:t>
            </a:r>
            <a:r>
              <a:rPr lang="en-US" altLang="zh-CN" dirty="0">
                <a:solidFill>
                  <a:srgbClr val="FF0000"/>
                </a:solidFill>
                <a:latin typeface="Times New Roman" pitchFamily="18" charset="0"/>
              </a:rPr>
              <a:t>(x</a:t>
            </a:r>
            <a:r>
              <a:rPr lang="en-US" altLang="zh-CN" baseline="-25000" dirty="0">
                <a:solidFill>
                  <a:srgbClr val="FF0000"/>
                </a:solidFill>
                <a:latin typeface="Times New Roman" pitchFamily="18" charset="0"/>
              </a:rPr>
              <a:t>i</a:t>
            </a:r>
            <a:r>
              <a:rPr lang="en-US" altLang="zh-CN" dirty="0">
                <a:solidFill>
                  <a:srgbClr val="FF0000"/>
                </a:solidFill>
                <a:latin typeface="Times New Roman" pitchFamily="18" charset="0"/>
              </a:rPr>
              <a:t>)</a:t>
            </a:r>
            <a:r>
              <a:rPr lang="en-US" altLang="zh-CN" baseline="-25000" dirty="0">
                <a:solidFill>
                  <a:srgbClr val="FF0000"/>
                </a:solidFill>
                <a:latin typeface="Times New Roman" pitchFamily="18" charset="0"/>
              </a:rPr>
              <a:t> </a:t>
            </a:r>
            <a:r>
              <a:rPr lang="en-US" altLang="zh-CN" baseline="30000" dirty="0">
                <a:solidFill>
                  <a:srgbClr val="000000"/>
                </a:solidFill>
                <a:latin typeface="Times New Roman" pitchFamily="18" charset="0"/>
              </a:rPr>
              <a:t>T</a:t>
            </a:r>
            <a:r>
              <a:rPr lang="el-GR" dirty="0">
                <a:solidFill>
                  <a:schemeClr val="tx2"/>
                </a:solidFill>
                <a:latin typeface="Times New Roman" pitchFamily="18" charset="0"/>
              </a:rPr>
              <a:t>φ</a:t>
            </a:r>
            <a:r>
              <a:rPr lang="en-US" altLang="zh-CN" dirty="0">
                <a:solidFill>
                  <a:schemeClr val="tx2"/>
                </a:solidFill>
                <a:latin typeface="Times New Roman" pitchFamily="18" charset="0"/>
              </a:rPr>
              <a:t>(</a:t>
            </a:r>
            <a:r>
              <a:rPr lang="en-US" altLang="zh-CN" dirty="0" err="1">
                <a:solidFill>
                  <a:schemeClr val="tx2"/>
                </a:solidFill>
                <a:latin typeface="Times New Roman" pitchFamily="18" charset="0"/>
              </a:rPr>
              <a:t>x</a:t>
            </a:r>
            <a:r>
              <a:rPr lang="en-US" altLang="zh-CN" baseline="-25000" dirty="0" err="1">
                <a:solidFill>
                  <a:schemeClr val="tx2"/>
                </a:solidFill>
                <a:latin typeface="Times New Roman" pitchFamily="18" charset="0"/>
              </a:rPr>
              <a:t>j</a:t>
            </a:r>
            <a:r>
              <a:rPr lang="en-US" altLang="zh-CN" dirty="0">
                <a:solidFill>
                  <a:schemeClr val="tx2"/>
                </a:solidFill>
                <a:latin typeface="Times New Roman" pitchFamily="18" charset="0"/>
              </a:rPr>
              <a:t>),   </a:t>
            </a:r>
            <a:endParaRPr lang="en-US" altLang="zh-CN" dirty="0" smtClean="0">
              <a:solidFill>
                <a:schemeClr val="tx2"/>
              </a:solidFill>
              <a:latin typeface="Times New Roman" pitchFamily="18" charset="0"/>
            </a:endParaRPr>
          </a:p>
          <a:p>
            <a:pPr fontAlgn="base">
              <a:spcAft>
                <a:spcPct val="0"/>
              </a:spcAft>
              <a:buClr>
                <a:srgbClr val="CC9900"/>
              </a:buClr>
              <a:buSzPct val="65000"/>
              <a:buNone/>
            </a:pPr>
            <a:r>
              <a:rPr lang="en-US" altLang="zh-CN" dirty="0">
                <a:solidFill>
                  <a:srgbClr val="000000"/>
                </a:solidFill>
                <a:latin typeface="Times New Roman" pitchFamily="18" charset="0"/>
              </a:rPr>
              <a:t> </a:t>
            </a:r>
            <a:r>
              <a:rPr lang="en-US" altLang="zh-CN" dirty="0" smtClean="0">
                <a:solidFill>
                  <a:srgbClr val="000000"/>
                </a:solidFill>
                <a:latin typeface="Times New Roman" pitchFamily="18" charset="0"/>
              </a:rPr>
              <a:t>           </a:t>
            </a:r>
            <a:r>
              <a:rPr lang="en-US" altLang="zh-CN" dirty="0">
                <a:solidFill>
                  <a:srgbClr val="000000"/>
                </a:solidFill>
                <a:latin typeface="Times New Roman" pitchFamily="18" charset="0"/>
              </a:rPr>
              <a:t>where </a:t>
            </a:r>
            <a:r>
              <a:rPr lang="el-GR" dirty="0">
                <a:solidFill>
                  <a:srgbClr val="00B050"/>
                </a:solidFill>
                <a:latin typeface="Times New Roman" pitchFamily="18" charset="0"/>
              </a:rPr>
              <a:t>φ</a:t>
            </a:r>
            <a:r>
              <a:rPr lang="en-US" altLang="zh-CN" dirty="0">
                <a:solidFill>
                  <a:srgbClr val="00B050"/>
                </a:solidFill>
                <a:latin typeface="Times New Roman" pitchFamily="18" charset="0"/>
              </a:rPr>
              <a:t>(x) = </a:t>
            </a:r>
            <a:r>
              <a:rPr lang="en-US" altLang="zh-CN" baseline="-25000" dirty="0">
                <a:solidFill>
                  <a:srgbClr val="00B050"/>
                </a:solidFill>
                <a:latin typeface="Times New Roman" pitchFamily="18" charset="0"/>
              </a:rPr>
              <a:t> </a:t>
            </a:r>
            <a:r>
              <a:rPr lang="en-US" altLang="zh-CN" dirty="0">
                <a:solidFill>
                  <a:srgbClr val="00B050"/>
                </a:solidFill>
                <a:latin typeface="Times New Roman" pitchFamily="18" charset="0"/>
              </a:rPr>
              <a:t>[1  </a:t>
            </a:r>
            <a:r>
              <a:rPr lang="en-US" altLang="zh-CN" i="1" dirty="0">
                <a:solidFill>
                  <a:srgbClr val="00B050"/>
                </a:solidFill>
                <a:latin typeface="Times New Roman" pitchFamily="18" charset="0"/>
              </a:rPr>
              <a:t>x</a:t>
            </a:r>
            <a:r>
              <a:rPr lang="en-US" altLang="zh-CN" i="1" baseline="-25000" dirty="0">
                <a:solidFill>
                  <a:srgbClr val="00B050"/>
                </a:solidFill>
                <a:latin typeface="Times New Roman" pitchFamily="18" charset="0"/>
              </a:rPr>
              <a:t>1</a:t>
            </a:r>
            <a:r>
              <a:rPr lang="en-US" altLang="zh-CN" i="1" baseline="30000" dirty="0">
                <a:solidFill>
                  <a:srgbClr val="00B050"/>
                </a:solidFill>
                <a:latin typeface="Times New Roman" pitchFamily="18" charset="0"/>
              </a:rPr>
              <a:t>2  </a:t>
            </a:r>
            <a:r>
              <a:rPr lang="en-US" altLang="zh-CN" i="1" dirty="0">
                <a:solidFill>
                  <a:srgbClr val="00B050"/>
                </a:solidFill>
                <a:latin typeface="Times New Roman" pitchFamily="18" charset="0"/>
              </a:rPr>
              <a:t>√</a:t>
            </a:r>
            <a:r>
              <a:rPr lang="en-US" altLang="zh-CN" dirty="0">
                <a:solidFill>
                  <a:srgbClr val="00B050"/>
                </a:solidFill>
                <a:latin typeface="Times New Roman" pitchFamily="18" charset="0"/>
              </a:rPr>
              <a:t>2 </a:t>
            </a:r>
            <a:r>
              <a:rPr lang="en-US" altLang="zh-CN" i="1" dirty="0">
                <a:solidFill>
                  <a:srgbClr val="00B050"/>
                </a:solidFill>
                <a:latin typeface="Times New Roman" pitchFamily="18" charset="0"/>
              </a:rPr>
              <a:t>x</a:t>
            </a:r>
            <a:r>
              <a:rPr lang="en-US" altLang="zh-CN" i="1" baseline="-25000" dirty="0">
                <a:solidFill>
                  <a:srgbClr val="00B050"/>
                </a:solidFill>
                <a:latin typeface="Times New Roman" pitchFamily="18" charset="0"/>
              </a:rPr>
              <a:t>1</a:t>
            </a:r>
            <a:r>
              <a:rPr lang="en-US" altLang="zh-CN" i="1" dirty="0">
                <a:solidFill>
                  <a:srgbClr val="00B050"/>
                </a:solidFill>
                <a:latin typeface="Times New Roman" pitchFamily="18" charset="0"/>
              </a:rPr>
              <a:t>x</a:t>
            </a:r>
            <a:r>
              <a:rPr lang="en-US" altLang="zh-CN" i="1" baseline="-25000" dirty="0">
                <a:solidFill>
                  <a:srgbClr val="00B050"/>
                </a:solidFill>
                <a:latin typeface="Times New Roman" pitchFamily="18" charset="0"/>
              </a:rPr>
              <a:t>2  </a:t>
            </a:r>
            <a:r>
              <a:rPr lang="en-US" altLang="zh-CN" i="1" dirty="0">
                <a:solidFill>
                  <a:srgbClr val="00B050"/>
                </a:solidFill>
                <a:latin typeface="Times New Roman" pitchFamily="18" charset="0"/>
              </a:rPr>
              <a:t> x</a:t>
            </a:r>
            <a:r>
              <a:rPr lang="en-US" altLang="zh-CN" i="1" baseline="-25000" dirty="0">
                <a:solidFill>
                  <a:srgbClr val="00B050"/>
                </a:solidFill>
                <a:latin typeface="Times New Roman" pitchFamily="18" charset="0"/>
              </a:rPr>
              <a:t>2</a:t>
            </a:r>
            <a:r>
              <a:rPr lang="en-US" altLang="zh-CN" i="1" baseline="30000" dirty="0">
                <a:solidFill>
                  <a:srgbClr val="00B050"/>
                </a:solidFill>
                <a:latin typeface="Times New Roman" pitchFamily="18" charset="0"/>
              </a:rPr>
              <a:t>2   </a:t>
            </a:r>
            <a:r>
              <a:rPr lang="en-US" altLang="zh-CN" i="1" dirty="0">
                <a:solidFill>
                  <a:srgbClr val="00B050"/>
                </a:solidFill>
                <a:latin typeface="Times New Roman" pitchFamily="18" charset="0"/>
              </a:rPr>
              <a:t>√</a:t>
            </a:r>
            <a:r>
              <a:rPr lang="en-US" altLang="zh-CN" dirty="0">
                <a:solidFill>
                  <a:srgbClr val="00B050"/>
                </a:solidFill>
                <a:latin typeface="Times New Roman" pitchFamily="18" charset="0"/>
              </a:rPr>
              <a:t>2</a:t>
            </a:r>
            <a:r>
              <a:rPr lang="en-US" altLang="zh-CN" i="1" dirty="0">
                <a:solidFill>
                  <a:srgbClr val="00B050"/>
                </a:solidFill>
                <a:latin typeface="Times New Roman" pitchFamily="18" charset="0"/>
              </a:rPr>
              <a:t>x</a:t>
            </a:r>
            <a:r>
              <a:rPr lang="en-US" altLang="zh-CN" i="1" baseline="-25000" dirty="0">
                <a:solidFill>
                  <a:srgbClr val="00B050"/>
                </a:solidFill>
                <a:latin typeface="Times New Roman" pitchFamily="18" charset="0"/>
              </a:rPr>
              <a:t>1  </a:t>
            </a:r>
            <a:r>
              <a:rPr lang="en-US" altLang="zh-CN" i="1" dirty="0">
                <a:solidFill>
                  <a:srgbClr val="00B050"/>
                </a:solidFill>
                <a:latin typeface="Times New Roman" pitchFamily="18" charset="0"/>
              </a:rPr>
              <a:t>√</a:t>
            </a:r>
            <a:r>
              <a:rPr lang="en-US" altLang="zh-CN" dirty="0">
                <a:solidFill>
                  <a:srgbClr val="00B050"/>
                </a:solidFill>
                <a:latin typeface="Times New Roman" pitchFamily="18" charset="0"/>
              </a:rPr>
              <a:t>2</a:t>
            </a:r>
            <a:r>
              <a:rPr lang="en-US" altLang="zh-CN" i="1" dirty="0">
                <a:solidFill>
                  <a:srgbClr val="00B050"/>
                </a:solidFill>
                <a:latin typeface="Times New Roman" pitchFamily="18" charset="0"/>
              </a:rPr>
              <a:t>x</a:t>
            </a:r>
            <a:r>
              <a:rPr lang="en-US" altLang="zh-CN" i="1" baseline="-25000" dirty="0">
                <a:solidFill>
                  <a:srgbClr val="00B050"/>
                </a:solidFill>
                <a:latin typeface="Times New Roman" pitchFamily="18" charset="0"/>
              </a:rPr>
              <a:t>2</a:t>
            </a:r>
            <a:r>
              <a:rPr lang="en-US" altLang="zh-CN" dirty="0">
                <a:solidFill>
                  <a:srgbClr val="00B050"/>
                </a:solidFill>
                <a:latin typeface="Times New Roman" pitchFamily="18" charset="0"/>
              </a:rPr>
              <a:t>]</a:t>
            </a:r>
          </a:p>
          <a:p>
            <a:pPr fontAlgn="base">
              <a:spcAft>
                <a:spcPct val="0"/>
              </a:spcAft>
              <a:buClr>
                <a:srgbClr val="CC9900"/>
              </a:buClr>
              <a:buSzPct val="65000"/>
              <a:buNone/>
            </a:pPr>
            <a:endParaRPr lang="el-GR" dirty="0">
              <a:solidFill>
                <a:srgbClr val="00B050"/>
              </a:solidFill>
              <a:latin typeface="Times New Roman" pitchFamily="18" charset="0"/>
            </a:endParaRPr>
          </a:p>
        </p:txBody>
      </p:sp>
      <p:sp>
        <p:nvSpPr>
          <p:cNvPr id="6" name="Text Box 57"/>
          <p:cNvSpPr txBox="1">
            <a:spLocks noChangeArrowheads="1"/>
          </p:cNvSpPr>
          <p:nvPr/>
        </p:nvSpPr>
        <p:spPr bwMode="auto">
          <a:xfrm>
            <a:off x="152400" y="6590755"/>
            <a:ext cx="10134600" cy="307777"/>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1400" dirty="0" smtClean="0">
                <a:solidFill>
                  <a:srgbClr val="000000"/>
                </a:solidFill>
              </a:rPr>
              <a:t>from </a:t>
            </a:r>
            <a:r>
              <a:rPr lang="en-US" sz="1400" dirty="0">
                <a:solidFill>
                  <a:srgbClr val="000000"/>
                </a:solidFill>
              </a:rPr>
              <a:t>Andrew Moore’s tutorial: http://www.autonlab.org/tutorials/svm.html</a:t>
            </a: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66</a:t>
            </a:fld>
            <a:endParaRPr lang="en-US">
              <a:solidFill>
                <a:prstClr val="black">
                  <a:tint val="75000"/>
                </a:prstClr>
              </a:solidFill>
            </a:endParaRPr>
          </a:p>
        </p:txBody>
      </p:sp>
    </p:spTree>
    <p:extLst>
      <p:ext uri="{BB962C8B-B14F-4D97-AF65-F5344CB8AC3E}">
        <p14:creationId xmlns:p14="http://schemas.microsoft.com/office/powerpoint/2010/main" val="326394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514" name="Rectangle 2"/>
          <p:cNvSpPr>
            <a:spLocks noGrp="1" noChangeArrowheads="1"/>
          </p:cNvSpPr>
          <p:nvPr>
            <p:ph type="title"/>
          </p:nvPr>
        </p:nvSpPr>
        <p:spPr/>
        <p:txBody>
          <a:bodyPr/>
          <a:lstStyle/>
          <a:p>
            <a:r>
              <a:rPr lang="en-US"/>
              <a:t>Nonlinear SVMs</a:t>
            </a:r>
          </a:p>
        </p:txBody>
      </p:sp>
      <p:sp>
        <p:nvSpPr>
          <p:cNvPr id="1088515" name="Rectangle 3"/>
          <p:cNvSpPr>
            <a:spLocks noGrp="1" noChangeArrowheads="1"/>
          </p:cNvSpPr>
          <p:nvPr>
            <p:ph type="body" idx="1"/>
          </p:nvPr>
        </p:nvSpPr>
        <p:spPr>
          <a:xfrm>
            <a:off x="457200" y="914400"/>
            <a:ext cx="8229600" cy="5257800"/>
          </a:xfrm>
        </p:spPr>
        <p:txBody>
          <a:bodyPr/>
          <a:lstStyle/>
          <a:p>
            <a:pPr>
              <a:buFontTx/>
              <a:buChar char="•"/>
            </a:pPr>
            <a:r>
              <a:rPr lang="en-US" i="1" dirty="0"/>
              <a:t>The kernel trick</a:t>
            </a:r>
            <a:r>
              <a:rPr lang="en-US" dirty="0"/>
              <a:t>: instead of explicitly computing the lifting transformation </a:t>
            </a:r>
            <a:r>
              <a:rPr lang="el-GR" b="1" i="1" dirty="0">
                <a:latin typeface="Times New Roman" pitchFamily="18" charset="0"/>
                <a:cs typeface="Times New Roman" pitchFamily="18" charset="0"/>
              </a:rPr>
              <a:t>φ</a:t>
            </a:r>
            <a:r>
              <a:rPr lang="en-US" dirty="0">
                <a:latin typeface="Times New Roman" pitchFamily="18" charset="0"/>
              </a:rPr>
              <a:t>(</a:t>
            </a:r>
            <a:r>
              <a:rPr lang="en-US" b="1" dirty="0">
                <a:latin typeface="Times New Roman" pitchFamily="18" charset="0"/>
              </a:rPr>
              <a:t>x</a:t>
            </a:r>
            <a:r>
              <a:rPr lang="en-US" dirty="0">
                <a:latin typeface="Times New Roman" pitchFamily="18" charset="0"/>
              </a:rPr>
              <a:t>), </a:t>
            </a:r>
            <a:r>
              <a:rPr lang="en-US" dirty="0"/>
              <a:t>define a kernel function K such that</a:t>
            </a:r>
            <a:br>
              <a:rPr lang="en-US" dirty="0"/>
            </a:br>
            <a:r>
              <a:rPr lang="en-US" sz="800" dirty="0"/>
              <a:t/>
            </a:r>
            <a:br>
              <a:rPr lang="en-US" sz="800" dirty="0"/>
            </a:br>
            <a:r>
              <a:rPr lang="en-US" dirty="0"/>
              <a:t>		       </a:t>
            </a:r>
            <a:r>
              <a:rPr lang="en-US" i="1" dirty="0">
                <a:latin typeface="Times New Roman" pitchFamily="18" charset="0"/>
              </a:rPr>
              <a:t>K</a:t>
            </a:r>
            <a:r>
              <a:rPr lang="en-US" dirty="0">
                <a:latin typeface="Times New Roman" pitchFamily="18" charset="0"/>
              </a:rPr>
              <a:t>(</a:t>
            </a:r>
            <a:r>
              <a:rPr lang="en-US" b="1" dirty="0">
                <a:latin typeface="Times New Roman" pitchFamily="18" charset="0"/>
              </a:rPr>
              <a:t>x</a:t>
            </a:r>
            <a:r>
              <a:rPr lang="en-US" i="1" baseline="-25000" dirty="0">
                <a:latin typeface="Times New Roman" pitchFamily="18" charset="0"/>
              </a:rPr>
              <a:t>i</a:t>
            </a:r>
            <a:r>
              <a:rPr lang="en-US" sz="800" i="1" baseline="-25000" dirty="0">
                <a:latin typeface="Times New Roman" pitchFamily="18" charset="0"/>
              </a:rPr>
              <a:t> </a:t>
            </a:r>
            <a:r>
              <a:rPr lang="en-US" i="1" dirty="0">
                <a:latin typeface="Times New Roman" pitchFamily="18" charset="0"/>
                <a:cs typeface="Arial" pitchFamily="34" charset="0"/>
              </a:rPr>
              <a:t>,</a:t>
            </a:r>
            <a:r>
              <a:rPr lang="en-US" sz="800" i="1" dirty="0">
                <a:latin typeface="Times New Roman" pitchFamily="18" charset="0"/>
                <a:cs typeface="Arial" pitchFamily="34" charset="0"/>
              </a:rPr>
              <a:t> </a:t>
            </a:r>
            <a:r>
              <a:rPr lang="en-US" b="1" dirty="0" err="1" smtClean="0">
                <a:latin typeface="Times New Roman" pitchFamily="18" charset="0"/>
              </a:rPr>
              <a:t>x</a:t>
            </a:r>
            <a:r>
              <a:rPr lang="en-US" i="1" baseline="-25000" dirty="0" err="1" smtClean="0">
                <a:latin typeface="Times New Roman" pitchFamily="18" charset="0"/>
              </a:rPr>
              <a:t>j</a:t>
            </a:r>
            <a:r>
              <a:rPr lang="en-US" sz="800" i="1" baseline="-25000" dirty="0" err="1" smtClean="0">
                <a:latin typeface="Times New Roman" pitchFamily="18" charset="0"/>
              </a:rPr>
              <a:t>j</a:t>
            </a:r>
            <a:r>
              <a:rPr lang="en-US" dirty="0">
                <a:latin typeface="Times New Roman" pitchFamily="18" charset="0"/>
              </a:rPr>
              <a:t>)</a:t>
            </a:r>
            <a:r>
              <a:rPr lang="en-US" b="1" i="1" dirty="0">
                <a:latin typeface="Times New Roman" pitchFamily="18" charset="0"/>
              </a:rPr>
              <a:t> = </a:t>
            </a:r>
            <a:r>
              <a:rPr lang="el-GR" b="1" i="1" dirty="0">
                <a:latin typeface="Times New Roman" pitchFamily="18" charset="0"/>
                <a:cs typeface="Times New Roman" pitchFamily="18" charset="0"/>
              </a:rPr>
              <a:t>φ</a:t>
            </a:r>
            <a:r>
              <a:rPr lang="en-US" dirty="0">
                <a:latin typeface="Times New Roman" pitchFamily="18" charset="0"/>
              </a:rPr>
              <a:t>(</a:t>
            </a:r>
            <a:r>
              <a:rPr lang="en-US" b="1" dirty="0">
                <a:latin typeface="Times New Roman" pitchFamily="18" charset="0"/>
              </a:rPr>
              <a:t>x</a:t>
            </a:r>
            <a:r>
              <a:rPr lang="en-US" i="1" baseline="-25000" dirty="0">
                <a:latin typeface="Times New Roman" pitchFamily="18" charset="0"/>
              </a:rPr>
              <a:t>i </a:t>
            </a:r>
            <a:r>
              <a:rPr lang="en-US" dirty="0">
                <a:latin typeface="Times New Roman" pitchFamily="18" charset="0"/>
              </a:rPr>
              <a:t>)</a:t>
            </a:r>
            <a:r>
              <a:rPr lang="en-US" i="1" baseline="-25000" dirty="0">
                <a:latin typeface="Times New Roman" pitchFamily="18" charset="0"/>
              </a:rPr>
              <a:t> </a:t>
            </a:r>
            <a:r>
              <a:rPr lang="en-US" i="1" dirty="0">
                <a:latin typeface="Times New Roman" pitchFamily="18" charset="0"/>
                <a:cs typeface="Arial" pitchFamily="34" charset="0"/>
              </a:rPr>
              <a:t>· </a:t>
            </a:r>
            <a:r>
              <a:rPr lang="el-GR" b="1" i="1" dirty="0">
                <a:latin typeface="Times New Roman" pitchFamily="18" charset="0"/>
                <a:cs typeface="Times New Roman" pitchFamily="18" charset="0"/>
              </a:rPr>
              <a:t>φ</a:t>
            </a:r>
            <a:r>
              <a:rPr lang="en-US" dirty="0" smtClean="0">
                <a:latin typeface="Times New Roman" pitchFamily="18" charset="0"/>
              </a:rPr>
              <a:t>(</a:t>
            </a:r>
            <a:r>
              <a:rPr lang="en-US" b="1" dirty="0" err="1" smtClean="0">
                <a:latin typeface="Times New Roman" pitchFamily="18" charset="0"/>
              </a:rPr>
              <a:t>x</a:t>
            </a:r>
            <a:r>
              <a:rPr lang="en-US" i="1" baseline="-25000" dirty="0" err="1" smtClean="0">
                <a:latin typeface="Times New Roman" pitchFamily="18" charset="0"/>
              </a:rPr>
              <a:t>j</a:t>
            </a:r>
            <a:r>
              <a:rPr lang="en-US" dirty="0" smtClean="0">
                <a:latin typeface="Times New Roman" pitchFamily="18" charset="0"/>
              </a:rPr>
              <a:t>)</a:t>
            </a:r>
            <a:endParaRPr lang="en-US" dirty="0">
              <a:latin typeface="Times New Roman" pitchFamily="18" charset="0"/>
            </a:endParaRPr>
          </a:p>
          <a:p>
            <a:pPr>
              <a:buFontTx/>
              <a:buChar char="•"/>
            </a:pPr>
            <a:endParaRPr lang="en-US" sz="900" dirty="0"/>
          </a:p>
          <a:p>
            <a:pPr>
              <a:buFontTx/>
              <a:buChar char="•"/>
            </a:pPr>
            <a:endParaRPr lang="en-US" dirty="0" smtClean="0"/>
          </a:p>
          <a:p>
            <a:pPr>
              <a:buFontTx/>
              <a:buChar char="•"/>
            </a:pPr>
            <a:r>
              <a:rPr lang="en-US" dirty="0" smtClean="0"/>
              <a:t>This </a:t>
            </a:r>
            <a:r>
              <a:rPr lang="en-US" dirty="0"/>
              <a:t>gives a nonlinear decision boundary in the original feature space:</a:t>
            </a:r>
            <a:endParaRPr lang="el-GR" dirty="0"/>
          </a:p>
        </p:txBody>
      </p:sp>
      <p:graphicFrame>
        <p:nvGraphicFramePr>
          <p:cNvPr id="1088518" name="Object 6"/>
          <p:cNvGraphicFramePr>
            <a:graphicFrameLocks noGrp="1" noChangeAspect="1"/>
          </p:cNvGraphicFramePr>
          <p:nvPr>
            <p:ph sz="half" idx="4294967295"/>
          </p:nvPr>
        </p:nvGraphicFramePr>
        <p:xfrm>
          <a:off x="2971800" y="4581525"/>
          <a:ext cx="2946400" cy="828675"/>
        </p:xfrm>
        <a:graphic>
          <a:graphicData uri="http://schemas.openxmlformats.org/presentationml/2006/ole">
            <mc:AlternateContent xmlns:mc="http://schemas.openxmlformats.org/markup-compatibility/2006">
              <mc:Choice xmlns:v="urn:schemas-microsoft-com:vml" Requires="v">
                <p:oleObj spid="_x0000_s1006661" name="Equation" r:id="rId4" imgW="1218960" imgH="342720" progId="Equation.3">
                  <p:embed/>
                </p:oleObj>
              </mc:Choice>
              <mc:Fallback>
                <p:oleObj name="Equation" r:id="rId4" imgW="1218960" imgH="342720" progId="Equation.3">
                  <p:embed/>
                  <p:pic>
                    <p:nvPicPr>
                      <p:cNvPr id="0" name="Picture 1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581525"/>
                        <a:ext cx="2946400" cy="8286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Slide Number Placeholder 4"/>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67</a:t>
            </a:fld>
            <a:endParaRPr lang="en-US">
              <a:solidFill>
                <a:srgbClr val="000000"/>
              </a:solidFill>
              <a:cs typeface="Arial" pitchFamily="34" charset="0"/>
            </a:endParaRPr>
          </a:p>
        </p:txBody>
      </p:sp>
    </p:spTree>
    <p:extLst>
      <p:ext uri="{BB962C8B-B14F-4D97-AF65-F5344CB8AC3E}">
        <p14:creationId xmlns:p14="http://schemas.microsoft.com/office/powerpoint/2010/main" val="1147257762"/>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kernel functions</a:t>
            </a:r>
            <a:endParaRPr lang="en-US" dirty="0"/>
          </a:p>
        </p:txBody>
      </p:sp>
      <p:sp>
        <p:nvSpPr>
          <p:cNvPr id="3" name="Content Placeholder 2"/>
          <p:cNvSpPr>
            <a:spLocks noGrp="1"/>
          </p:cNvSpPr>
          <p:nvPr>
            <p:ph idx="1"/>
          </p:nvPr>
        </p:nvSpPr>
        <p:spPr/>
        <p:txBody>
          <a:bodyPr/>
          <a:lstStyle/>
          <a:p>
            <a:pPr>
              <a:buClr>
                <a:srgbClr val="CC9900"/>
              </a:buClr>
              <a:buSzPct val="65000"/>
              <a:buFont typeface="Wingdings" pitchFamily="2" charset="2"/>
              <a:buChar char="n"/>
            </a:pPr>
            <a:r>
              <a:rPr lang="en-US" altLang="zh-CN" sz="3200" kern="1200" dirty="0" smtClean="0">
                <a:solidFill>
                  <a:srgbClr val="000000"/>
                </a:solidFill>
                <a:latin typeface="Arial" pitchFamily="34" charset="0"/>
              </a:rPr>
              <a:t>Linear:</a:t>
            </a:r>
          </a:p>
          <a:p>
            <a:pPr>
              <a:buClr>
                <a:srgbClr val="CC9900"/>
              </a:buClr>
              <a:buSzPct val="65000"/>
            </a:pPr>
            <a:endParaRPr lang="en-US" altLang="zh-CN" sz="3200" kern="1200" dirty="0" smtClean="0">
              <a:solidFill>
                <a:srgbClr val="000000"/>
              </a:solidFill>
              <a:latin typeface="Arial" pitchFamily="34" charset="0"/>
            </a:endParaRPr>
          </a:p>
          <a:p>
            <a:pPr>
              <a:buClr>
                <a:srgbClr val="CC9900"/>
              </a:buClr>
              <a:buSzPct val="65000"/>
            </a:pPr>
            <a:endParaRPr lang="en-US" altLang="zh-CN" kern="1200" dirty="0" smtClean="0">
              <a:solidFill>
                <a:srgbClr val="000000"/>
              </a:solidFill>
              <a:latin typeface="Arial" pitchFamily="34" charset="0"/>
            </a:endParaRPr>
          </a:p>
          <a:p>
            <a:pPr>
              <a:buClr>
                <a:srgbClr val="CC9900"/>
              </a:buClr>
              <a:buSzPct val="65000"/>
              <a:buFont typeface="Wingdings" pitchFamily="2" charset="2"/>
              <a:buChar char="n"/>
            </a:pPr>
            <a:r>
              <a:rPr lang="en-US" altLang="zh-CN" kern="1200" dirty="0" smtClean="0">
                <a:solidFill>
                  <a:srgbClr val="000000"/>
                </a:solidFill>
                <a:latin typeface="Arial" pitchFamily="34" charset="0"/>
              </a:rPr>
              <a:t>Gaussian RBF:</a:t>
            </a:r>
          </a:p>
          <a:p>
            <a:pPr>
              <a:buClr>
                <a:srgbClr val="CC9900"/>
              </a:buClr>
              <a:buSzPct val="65000"/>
              <a:buFont typeface="Wingdings" pitchFamily="2" charset="2"/>
              <a:buChar char="n"/>
            </a:pPr>
            <a:endParaRPr lang="en-US" altLang="zh-CN" kern="1200" dirty="0" smtClean="0">
              <a:solidFill>
                <a:srgbClr val="000000"/>
              </a:solidFill>
              <a:latin typeface="Arial" pitchFamily="34" charset="0"/>
            </a:endParaRPr>
          </a:p>
          <a:p>
            <a:pPr>
              <a:buClr>
                <a:srgbClr val="CC9900"/>
              </a:buClr>
              <a:buSzPct val="65000"/>
              <a:buFont typeface="Wingdings" pitchFamily="2" charset="2"/>
              <a:buChar char="n"/>
            </a:pPr>
            <a:endParaRPr lang="en-US" altLang="zh-CN" kern="1200" dirty="0" smtClean="0">
              <a:solidFill>
                <a:srgbClr val="000000"/>
              </a:solidFill>
              <a:latin typeface="Arial" pitchFamily="34" charset="0"/>
            </a:endParaRPr>
          </a:p>
          <a:p>
            <a:pPr>
              <a:buClr>
                <a:srgbClr val="CC9900"/>
              </a:buClr>
              <a:buSzPct val="65000"/>
              <a:buFont typeface="Wingdings" pitchFamily="2" charset="2"/>
              <a:buChar char="n"/>
            </a:pPr>
            <a:r>
              <a:rPr lang="en-US" altLang="zh-CN" kern="1200" dirty="0" smtClean="0">
                <a:solidFill>
                  <a:srgbClr val="000000"/>
                </a:solidFill>
                <a:latin typeface="Arial" pitchFamily="34" charset="0"/>
              </a:rPr>
              <a:t>Histogram intersection:</a:t>
            </a:r>
          </a:p>
          <a:p>
            <a:pPr>
              <a:buClr>
                <a:srgbClr val="CC9900"/>
              </a:buClr>
              <a:buSzPct val="65000"/>
              <a:buFont typeface="Wingdings" pitchFamily="2" charset="2"/>
              <a:buChar char="n"/>
            </a:pPr>
            <a:endParaRPr lang="en-US" altLang="zh-CN" kern="1200" dirty="0" smtClean="0">
              <a:solidFill>
                <a:srgbClr val="000000"/>
              </a:solidFill>
              <a:latin typeface="Arial" pitchFamily="34" charset="0"/>
            </a:endParaRPr>
          </a:p>
          <a:p>
            <a:pPr>
              <a:buClr>
                <a:srgbClr val="CC9900"/>
              </a:buClr>
              <a:buSzPct val="65000"/>
              <a:buFont typeface="Wingdings" pitchFamily="2" charset="2"/>
              <a:buChar char="n"/>
            </a:pPr>
            <a:endParaRPr lang="en-US" altLang="zh-CN" kern="1200" dirty="0" smtClean="0">
              <a:solidFill>
                <a:srgbClr val="000000"/>
              </a:solidFill>
              <a:latin typeface="Arial" pitchFamily="34" charset="0"/>
            </a:endParaRPr>
          </a:p>
          <a:p>
            <a:pPr>
              <a:buClr>
                <a:srgbClr val="CC9900"/>
              </a:buClr>
              <a:buSzPct val="65000"/>
            </a:pPr>
            <a:endParaRPr lang="en-US" altLang="zh-CN" sz="3600" kern="1200" dirty="0" smtClean="0">
              <a:solidFill>
                <a:srgbClr val="000000"/>
              </a:solidFill>
              <a:latin typeface="Arial" pitchFamily="34" charset="0"/>
            </a:endParaRPr>
          </a:p>
          <a:p>
            <a:pPr>
              <a:buClr>
                <a:srgbClr val="CC9900"/>
              </a:buClr>
              <a:buSzPct val="65000"/>
              <a:buFont typeface="Wingdings" pitchFamily="2" charset="2"/>
              <a:buChar char="n"/>
            </a:pPr>
            <a:endParaRPr lang="en-US" altLang="zh-CN" sz="3600" kern="1200" dirty="0" smtClean="0">
              <a:solidFill>
                <a:srgbClr val="000000"/>
              </a:solidFill>
              <a:latin typeface="Arial" pitchFamily="34" charset="0"/>
            </a:endParaRPr>
          </a:p>
          <a:p>
            <a:pPr>
              <a:buClr>
                <a:srgbClr val="CC9900"/>
              </a:buClr>
              <a:buSzPct val="65000"/>
              <a:buFont typeface="Wingdings" pitchFamily="2" charset="2"/>
              <a:buChar char="n"/>
            </a:pPr>
            <a:endParaRPr lang="en-US" altLang="zh-CN" kern="1200" dirty="0" smtClean="0">
              <a:solidFill>
                <a:srgbClr val="000000"/>
              </a:solidFill>
              <a:latin typeface="Arial" pitchFamily="34" charset="0"/>
            </a:endParaRPr>
          </a:p>
          <a:p>
            <a:endParaRPr lang="en-US" dirty="0"/>
          </a:p>
        </p:txBody>
      </p:sp>
      <p:graphicFrame>
        <p:nvGraphicFramePr>
          <p:cNvPr id="473090" name="Object 4"/>
          <p:cNvGraphicFramePr>
            <a:graphicFrameLocks noChangeAspect="1"/>
          </p:cNvGraphicFramePr>
          <p:nvPr/>
        </p:nvGraphicFramePr>
        <p:xfrm>
          <a:off x="3700463" y="2209800"/>
          <a:ext cx="3860800" cy="1095375"/>
        </p:xfrm>
        <a:graphic>
          <a:graphicData uri="http://schemas.openxmlformats.org/presentationml/2006/ole">
            <mc:AlternateContent xmlns:mc="http://schemas.openxmlformats.org/markup-compatibility/2006">
              <mc:Choice xmlns:v="urn:schemas-microsoft-com:vml" Requires="v">
                <p:oleObj spid="_x0000_s1007811" name="Equation" r:id="rId4" imgW="1701720" imgH="482400" progId="Equation.3">
                  <p:embed/>
                </p:oleObj>
              </mc:Choice>
              <mc:Fallback>
                <p:oleObj name="Equation" r:id="rId4" imgW="1701720" imgH="482400" progId="Equation.3">
                  <p:embed/>
                  <p:pic>
                    <p:nvPicPr>
                      <p:cNvPr id="0"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0463" y="2209800"/>
                        <a:ext cx="3860800" cy="10953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3640667" y="4724400"/>
          <a:ext cx="4512733" cy="781050"/>
        </p:xfrm>
        <a:graphic>
          <a:graphicData uri="http://schemas.openxmlformats.org/presentationml/2006/ole">
            <mc:AlternateContent xmlns:mc="http://schemas.openxmlformats.org/markup-compatibility/2006">
              <mc:Choice xmlns:v="urn:schemas-microsoft-com:vml" Requires="v">
                <p:oleObj spid="_x0000_s1007812" name="Equation" r:id="rId6" imgW="1981080" imgH="342720" progId="Equation.3">
                  <p:embed/>
                </p:oleObj>
              </mc:Choice>
              <mc:Fallback>
                <p:oleObj name="Equation" r:id="rId6" imgW="1981080" imgH="342720" progId="Equation.3">
                  <p:embed/>
                  <p:pic>
                    <p:nvPicPr>
                      <p:cNvPr id="0"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0667" y="4724400"/>
                        <a:ext cx="4512733" cy="7810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73092" name="Object 4"/>
          <p:cNvGraphicFramePr>
            <a:graphicFrameLocks noChangeAspect="1"/>
          </p:cNvGraphicFramePr>
          <p:nvPr/>
        </p:nvGraphicFramePr>
        <p:xfrm>
          <a:off x="3733206" y="990600"/>
          <a:ext cx="2972394" cy="762000"/>
        </p:xfrm>
        <a:graphic>
          <a:graphicData uri="http://schemas.openxmlformats.org/presentationml/2006/ole">
            <mc:AlternateContent xmlns:mc="http://schemas.openxmlformats.org/markup-compatibility/2006">
              <mc:Choice xmlns:v="urn:schemas-microsoft-com:vml" Requires="v">
                <p:oleObj spid="_x0000_s1007813" name="Equation" r:id="rId8" imgW="1041120" imgH="266400" progId="Equation.3">
                  <p:embed/>
                </p:oleObj>
              </mc:Choice>
              <mc:Fallback>
                <p:oleObj name="Equation" r:id="rId8" imgW="1041120" imgH="266400" progId="Equation.3">
                  <p:embed/>
                  <p:pic>
                    <p:nvPicPr>
                      <p:cNvPr id="0" name="Picture 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206" y="990600"/>
                        <a:ext cx="2972394" cy="7620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68</a:t>
            </a:fld>
            <a:endParaRPr lang="en-US">
              <a:solidFill>
                <a:srgbClr val="000000"/>
              </a:solidFill>
              <a:cs typeface="Arial" pitchFamily="34" charset="0"/>
            </a:endParaRPr>
          </a:p>
        </p:txBody>
      </p:sp>
    </p:spTree>
    <p:extLst>
      <p:ext uri="{BB962C8B-B14F-4D97-AF65-F5344CB8AC3E}">
        <p14:creationId xmlns:p14="http://schemas.microsoft.com/office/powerpoint/2010/main" val="30002264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0"/>
            <a:ext cx="8229600" cy="1143000"/>
          </a:xfrm>
        </p:spPr>
        <p:txBody>
          <a:bodyPr/>
          <a:lstStyle/>
          <a:p>
            <a:r>
              <a:rPr lang="en-US" dirty="0" smtClean="0"/>
              <a:t>SVMs for recognition</a:t>
            </a:r>
          </a:p>
        </p:txBody>
      </p:sp>
      <p:pic>
        <p:nvPicPr>
          <p:cNvPr id="39939" name="Picture 2"/>
          <p:cNvPicPr>
            <a:picLocks noChangeAspect="1" noChangeArrowheads="1"/>
          </p:cNvPicPr>
          <p:nvPr/>
        </p:nvPicPr>
        <p:blipFill>
          <a:blip r:embed="rId3"/>
          <a:srcRect l="43402" t="39658" r="27499" b="12479"/>
          <a:stretch>
            <a:fillRect/>
          </a:stretch>
        </p:blipFill>
        <p:spPr bwMode="auto">
          <a:xfrm>
            <a:off x="5943600" y="1981200"/>
            <a:ext cx="2819400" cy="2825476"/>
          </a:xfrm>
          <a:prstGeom prst="rect">
            <a:avLst/>
          </a:prstGeom>
          <a:noFill/>
          <a:ln w="9525">
            <a:noFill/>
            <a:miter lim="800000"/>
            <a:headEnd/>
            <a:tailEnd/>
          </a:ln>
        </p:spPr>
      </p:pic>
      <p:sp>
        <p:nvSpPr>
          <p:cNvPr id="39942" name="Text Box 6"/>
          <p:cNvSpPr txBox="1">
            <a:spLocks noChangeArrowheads="1"/>
          </p:cNvSpPr>
          <p:nvPr/>
        </p:nvSpPr>
        <p:spPr bwMode="auto">
          <a:xfrm>
            <a:off x="457200" y="1066800"/>
            <a:ext cx="5486400" cy="4893647"/>
          </a:xfrm>
          <a:prstGeom prst="rect">
            <a:avLst/>
          </a:prstGeom>
          <a:noFill/>
          <a:ln w="9525">
            <a:noFill/>
            <a:miter lim="800000"/>
            <a:headEnd/>
            <a:tailEnd/>
          </a:ln>
          <a:effectLst/>
        </p:spPr>
        <p:txBody>
          <a:bodyPr wrap="square">
            <a:spAutoFit/>
          </a:bodyPr>
          <a:lstStyle/>
          <a:p>
            <a:pPr marL="342900" indent="-342900" eaLnBrk="0" fontAlgn="base" hangingPunct="0">
              <a:spcBef>
                <a:spcPct val="50000"/>
              </a:spcBef>
              <a:spcAft>
                <a:spcPct val="0"/>
              </a:spcAft>
              <a:buFontTx/>
              <a:buAutoNum type="arabicPeriod"/>
            </a:pPr>
            <a:r>
              <a:rPr lang="en-US" sz="2400" dirty="0">
                <a:solidFill>
                  <a:srgbClr val="000000"/>
                </a:solidFill>
              </a:rPr>
              <a:t>Define your representation for each example.</a:t>
            </a:r>
          </a:p>
          <a:p>
            <a:pPr marL="342900" indent="-342900" eaLnBrk="0" fontAlgn="base" hangingPunct="0">
              <a:spcBef>
                <a:spcPct val="50000"/>
              </a:spcBef>
              <a:spcAft>
                <a:spcPct val="0"/>
              </a:spcAft>
              <a:buFontTx/>
              <a:buAutoNum type="arabicPeriod"/>
            </a:pPr>
            <a:r>
              <a:rPr lang="en-US" sz="2400" dirty="0">
                <a:solidFill>
                  <a:srgbClr val="000000"/>
                </a:solidFill>
              </a:rPr>
              <a:t>Select a kernel function.</a:t>
            </a:r>
          </a:p>
          <a:p>
            <a:pPr marL="342900" indent="-342900" eaLnBrk="0" fontAlgn="base" hangingPunct="0">
              <a:spcBef>
                <a:spcPct val="50000"/>
              </a:spcBef>
              <a:spcAft>
                <a:spcPct val="0"/>
              </a:spcAft>
              <a:buFontTx/>
              <a:buAutoNum type="arabicPeriod"/>
            </a:pPr>
            <a:r>
              <a:rPr lang="en-US" sz="2400" dirty="0">
                <a:solidFill>
                  <a:srgbClr val="000000"/>
                </a:solidFill>
              </a:rPr>
              <a:t>Compute </a:t>
            </a:r>
            <a:r>
              <a:rPr lang="en-US" sz="2400" dirty="0" err="1">
                <a:solidFill>
                  <a:srgbClr val="000000"/>
                </a:solidFill>
              </a:rPr>
              <a:t>pairwise</a:t>
            </a:r>
            <a:r>
              <a:rPr lang="en-US" sz="2400" dirty="0">
                <a:solidFill>
                  <a:srgbClr val="000000"/>
                </a:solidFill>
              </a:rPr>
              <a:t> kernel values between labeled </a:t>
            </a:r>
            <a:r>
              <a:rPr lang="en-US" sz="2400" dirty="0" smtClean="0">
                <a:solidFill>
                  <a:srgbClr val="000000"/>
                </a:solidFill>
              </a:rPr>
              <a:t>examples</a:t>
            </a:r>
          </a:p>
          <a:p>
            <a:pPr marL="342900" indent="-342900" eaLnBrk="0" fontAlgn="base" hangingPunct="0">
              <a:spcBef>
                <a:spcPct val="50000"/>
              </a:spcBef>
              <a:spcAft>
                <a:spcPct val="0"/>
              </a:spcAft>
              <a:buFontTx/>
              <a:buAutoNum type="arabicPeriod"/>
            </a:pPr>
            <a:r>
              <a:rPr lang="en-US" sz="2400" dirty="0" smtClean="0">
                <a:solidFill>
                  <a:srgbClr val="000000"/>
                </a:solidFill>
              </a:rPr>
              <a:t>Use this “kernel matrix” to solve for SVM support vectors &amp; weights.</a:t>
            </a:r>
            <a:endParaRPr lang="en-US" sz="2400" dirty="0">
              <a:solidFill>
                <a:srgbClr val="000000"/>
              </a:solidFill>
            </a:endParaRPr>
          </a:p>
          <a:p>
            <a:pPr marL="342900" indent="-342900" eaLnBrk="0" fontAlgn="base" hangingPunct="0">
              <a:spcBef>
                <a:spcPct val="50000"/>
              </a:spcBef>
              <a:spcAft>
                <a:spcPct val="0"/>
              </a:spcAft>
              <a:buFontTx/>
              <a:buAutoNum type="arabicPeriod"/>
            </a:pPr>
            <a:r>
              <a:rPr lang="en-US" sz="2400" dirty="0" smtClean="0">
                <a:solidFill>
                  <a:srgbClr val="000000"/>
                </a:solidFill>
              </a:rPr>
              <a:t>To classify a new example: compute </a:t>
            </a:r>
            <a:r>
              <a:rPr lang="en-US" sz="2400" dirty="0">
                <a:solidFill>
                  <a:srgbClr val="000000"/>
                </a:solidFill>
              </a:rPr>
              <a:t>kernel values between new </a:t>
            </a:r>
            <a:r>
              <a:rPr lang="en-US" sz="2400" dirty="0" smtClean="0">
                <a:solidFill>
                  <a:srgbClr val="000000"/>
                </a:solidFill>
              </a:rPr>
              <a:t>input </a:t>
            </a:r>
            <a:r>
              <a:rPr lang="en-US" sz="2400" dirty="0">
                <a:solidFill>
                  <a:srgbClr val="000000"/>
                </a:solidFill>
              </a:rPr>
              <a:t>and support </a:t>
            </a:r>
            <a:r>
              <a:rPr lang="en-US" sz="2400" dirty="0" smtClean="0">
                <a:solidFill>
                  <a:srgbClr val="000000"/>
                </a:solidFill>
              </a:rPr>
              <a:t>vectors, apply weights, check sign of output.</a:t>
            </a:r>
            <a:endParaRPr lang="en-US" sz="2400" dirty="0">
              <a:solidFill>
                <a:srgbClr val="000000"/>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3F10EC4E-5D57-4C6D-B1E0-A7099829EA99}" type="slidenum">
              <a:rPr lang="en-US" smtClean="0">
                <a:solidFill>
                  <a:srgbClr val="000000"/>
                </a:solidFill>
              </a:rPr>
              <a:pPr fontAlgn="base">
                <a:spcBef>
                  <a:spcPct val="0"/>
                </a:spcBef>
                <a:spcAft>
                  <a:spcPct val="0"/>
                </a:spcAft>
                <a:defRPr/>
              </a:pPr>
              <a:t>69</a:t>
            </a:fld>
            <a:endParaRPr lang="en-US">
              <a:solidFill>
                <a:srgbClr val="000000"/>
              </a:solidFill>
            </a:endParaRPr>
          </a:p>
        </p:txBody>
      </p:sp>
    </p:spTree>
    <p:extLst>
      <p:ext uri="{BB962C8B-B14F-4D97-AF65-F5344CB8AC3E}">
        <p14:creationId xmlns:p14="http://schemas.microsoft.com/office/powerpoint/2010/main" val="350262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4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4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94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94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7" name="Rectangle 2"/>
          <p:cNvSpPr txBox="1">
            <a:spLocks noChangeArrowheads="1"/>
          </p:cNvSpPr>
          <p:nvPr/>
        </p:nvSpPr>
        <p:spPr bwMode="auto">
          <a:xfrm>
            <a:off x="457199" y="551148"/>
            <a:ext cx="8328025"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200" b="1">
                <a:solidFill>
                  <a:schemeClr val="bg1"/>
                </a:solidFill>
                <a:latin typeface="Trebuchet MS" pitchFamily="34" charset="0"/>
              </a:defRPr>
            </a:lvl6pPr>
            <a:lvl7pPr marL="914400" algn="l" rtl="0" eaLnBrk="0" fontAlgn="base" hangingPunct="0">
              <a:spcBef>
                <a:spcPct val="0"/>
              </a:spcBef>
              <a:spcAft>
                <a:spcPct val="0"/>
              </a:spcAft>
              <a:defRPr kumimoji="1" sz="3200" b="1">
                <a:solidFill>
                  <a:schemeClr val="bg1"/>
                </a:solidFill>
                <a:latin typeface="Trebuchet MS" pitchFamily="34" charset="0"/>
              </a:defRPr>
            </a:lvl7pPr>
            <a:lvl8pPr marL="1371600" algn="l" rtl="0" eaLnBrk="0" fontAlgn="base" hangingPunct="0">
              <a:spcBef>
                <a:spcPct val="0"/>
              </a:spcBef>
              <a:spcAft>
                <a:spcPct val="0"/>
              </a:spcAft>
              <a:defRPr kumimoji="1" sz="3200" b="1">
                <a:solidFill>
                  <a:schemeClr val="bg1"/>
                </a:solidFill>
                <a:latin typeface="Trebuchet MS" pitchFamily="34" charset="0"/>
              </a:defRPr>
            </a:lvl8pPr>
            <a:lvl9pPr marL="1828800" algn="l" rtl="0" eaLnBrk="0" fontAlgn="base" hangingPunct="0">
              <a:spcBef>
                <a:spcPct val="0"/>
              </a:spcBef>
              <a:spcAft>
                <a:spcPct val="0"/>
              </a:spcAft>
              <a:defRPr kumimoji="1" sz="3200" b="1">
                <a:solidFill>
                  <a:schemeClr val="bg1"/>
                </a:solidFill>
                <a:latin typeface="Trebuchet MS" pitchFamily="34" charset="0"/>
              </a:defRPr>
            </a:lvl9pPr>
          </a:lstStyle>
          <a:p>
            <a:r>
              <a:rPr lang="en-US" sz="2800" kern="0" dirty="0" smtClean="0">
                <a:solidFill>
                  <a:prstClr val="black"/>
                </a:solidFill>
                <a:latin typeface="Arial" pitchFamily="34" charset="0"/>
                <a:cs typeface="Arial" pitchFamily="34" charset="0"/>
              </a:rPr>
              <a:t>Window-based models</a:t>
            </a:r>
            <a:br>
              <a:rPr lang="en-US" sz="2800" kern="0" dirty="0" smtClean="0">
                <a:solidFill>
                  <a:prstClr val="black"/>
                </a:solidFill>
                <a:latin typeface="Arial" pitchFamily="34" charset="0"/>
                <a:cs typeface="Arial" pitchFamily="34" charset="0"/>
              </a:rPr>
            </a:br>
            <a:r>
              <a:rPr lang="en-US" sz="2800" kern="0" dirty="0" smtClean="0">
                <a:solidFill>
                  <a:prstClr val="black"/>
                </a:solidFill>
                <a:latin typeface="Arial" pitchFamily="34" charset="0"/>
                <a:cs typeface="Arial" pitchFamily="34" charset="0"/>
              </a:rPr>
              <a:t>Generating and scoring candidates</a:t>
            </a:r>
          </a:p>
        </p:txBody>
      </p:sp>
      <p:pic>
        <p:nvPicPr>
          <p:cNvPr id="20" name="Picture 5" descr="HK_SYP_Western_Street_10"/>
          <p:cNvPicPr>
            <a:picLocks noChangeAspect="1" noChangeArrowheads="1"/>
          </p:cNvPicPr>
          <p:nvPr/>
        </p:nvPicPr>
        <p:blipFill>
          <a:blip r:embed="rId3" cstate="print"/>
          <a:srcRect/>
          <a:stretch>
            <a:fillRect/>
          </a:stretch>
        </p:blipFill>
        <p:spPr bwMode="auto">
          <a:xfrm>
            <a:off x="755650" y="2320925"/>
            <a:ext cx="3779838" cy="2836863"/>
          </a:xfrm>
          <a:prstGeom prst="rect">
            <a:avLst/>
          </a:prstGeom>
          <a:noFill/>
          <a:ln w="9525">
            <a:noFill/>
            <a:miter lim="800000"/>
            <a:headEnd/>
            <a:tailEnd/>
          </a:ln>
        </p:spPr>
      </p:pic>
      <p:sp>
        <p:nvSpPr>
          <p:cNvPr id="21" name="Rectangle 12"/>
          <p:cNvSpPr>
            <a:spLocks noChangeArrowheads="1"/>
          </p:cNvSpPr>
          <p:nvPr/>
        </p:nvSpPr>
        <p:spPr bwMode="auto">
          <a:xfrm>
            <a:off x="754063" y="2312988"/>
            <a:ext cx="792162" cy="755650"/>
          </a:xfrm>
          <a:prstGeom prst="rect">
            <a:avLst/>
          </a:prstGeom>
          <a:noFill/>
          <a:ln w="38100" cap="sq">
            <a:solidFill>
              <a:srgbClr val="FFFF00"/>
            </a:solidFill>
            <a:miter lim="800000"/>
            <a:headEnd type="none" w="sm" len="sm"/>
            <a:tailEnd type="none" w="sm" len="sm"/>
          </a:ln>
        </p:spPr>
        <p:txBody>
          <a:bodyPr wrap="none" lIns="90000" tIns="46800" rIns="90000" bIns="46800" anchor="ctr">
            <a:spAutoFit/>
          </a:bodyPr>
          <a:lstStyle/>
          <a:p>
            <a:pPr algn="l" rtl="0" eaLnBrk="0" fontAlgn="base" hangingPunct="0">
              <a:spcBef>
                <a:spcPct val="0"/>
              </a:spcBef>
              <a:spcAft>
                <a:spcPct val="0"/>
              </a:spcAft>
            </a:pPr>
            <a:endParaRPr lang="en-US" sz="2100" b="1" kern="1200">
              <a:solidFill>
                <a:srgbClr val="000000"/>
              </a:solidFill>
              <a:latin typeface="Trebuchet MS" pitchFamily="34" charset="0"/>
              <a:ea typeface="+mn-ea"/>
              <a:cs typeface="+mn-cs"/>
            </a:endParaRPr>
          </a:p>
        </p:txBody>
      </p:sp>
      <p:pic>
        <p:nvPicPr>
          <p:cNvPr id="22" name="Picture 13" descr="HK_SYP_Western_Street_10"/>
          <p:cNvPicPr>
            <a:picLocks noChangeAspect="1" noChangeArrowheads="1"/>
          </p:cNvPicPr>
          <p:nvPr/>
        </p:nvPicPr>
        <p:blipFill>
          <a:blip r:embed="rId4" cstate="print"/>
          <a:srcRect r="79031" b="74638"/>
          <a:stretch>
            <a:fillRect/>
          </a:stretch>
        </p:blipFill>
        <p:spPr bwMode="auto">
          <a:xfrm>
            <a:off x="5110163" y="3249613"/>
            <a:ext cx="792162" cy="719137"/>
          </a:xfrm>
          <a:prstGeom prst="rect">
            <a:avLst/>
          </a:prstGeom>
          <a:noFill/>
          <a:ln w="38100">
            <a:solidFill>
              <a:srgbClr val="FFFF00"/>
            </a:solidFill>
            <a:miter lim="800000"/>
            <a:headEnd/>
            <a:tailEnd/>
          </a:ln>
        </p:spPr>
      </p:pic>
      <p:sp>
        <p:nvSpPr>
          <p:cNvPr id="23" name="Line 15"/>
          <p:cNvSpPr>
            <a:spLocks noChangeShapeType="1"/>
          </p:cNvSpPr>
          <p:nvPr/>
        </p:nvSpPr>
        <p:spPr bwMode="auto">
          <a:xfrm>
            <a:off x="4602163" y="3606800"/>
            <a:ext cx="431800" cy="0"/>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4" name="Line 16"/>
          <p:cNvSpPr>
            <a:spLocks noChangeShapeType="1"/>
          </p:cNvSpPr>
          <p:nvPr/>
        </p:nvSpPr>
        <p:spPr bwMode="auto">
          <a:xfrm>
            <a:off x="6010275" y="3608388"/>
            <a:ext cx="431800" cy="0"/>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5" name="AutoShape 17"/>
          <p:cNvSpPr>
            <a:spLocks noChangeArrowheads="1"/>
          </p:cNvSpPr>
          <p:nvPr/>
        </p:nvSpPr>
        <p:spPr bwMode="auto">
          <a:xfrm>
            <a:off x="6515100" y="2997200"/>
            <a:ext cx="2016125" cy="1223963"/>
          </a:xfrm>
          <a:prstGeom prst="roundRect">
            <a:avLst>
              <a:gd name="adj" fmla="val 16667"/>
            </a:avLst>
          </a:prstGeom>
          <a:noFill/>
          <a:ln w="38100" cap="sq">
            <a:solidFill>
              <a:srgbClr val="000000"/>
            </a:solidFill>
            <a:round/>
            <a:headEnd type="none" w="sm" len="sm"/>
            <a:tailEnd type="none" w="sm" len="sm"/>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6" name="Text Box 18"/>
          <p:cNvSpPr txBox="1">
            <a:spLocks noChangeArrowheads="1"/>
          </p:cNvSpPr>
          <p:nvPr/>
        </p:nvSpPr>
        <p:spPr bwMode="auto">
          <a:xfrm>
            <a:off x="6227763" y="3249613"/>
            <a:ext cx="2557462" cy="762000"/>
          </a:xfrm>
          <a:prstGeom prst="rect">
            <a:avLst/>
          </a:prstGeom>
          <a:noFill/>
          <a:ln w="12700" cap="sq">
            <a:noFill/>
            <a:miter lim="800000"/>
            <a:headEnd type="none" w="sm" len="sm"/>
            <a:tailEnd type="none" w="sm" len="sm"/>
          </a:ln>
        </p:spPr>
        <p:txBody>
          <a:bodyPr lIns="90000" tIns="46800" rIns="90000" bIns="46800">
            <a:spAutoFit/>
          </a:bodyPr>
          <a:lstStyle/>
          <a:p>
            <a:pPr algn="ctr" rtl="0" eaLnBrk="0" fontAlgn="base" hangingPunct="0">
              <a:spcBef>
                <a:spcPct val="50000"/>
              </a:spcBef>
              <a:spcAft>
                <a:spcPct val="0"/>
              </a:spcAft>
            </a:pPr>
            <a:r>
              <a:rPr lang="en-US" sz="2200" b="1" kern="1200">
                <a:solidFill>
                  <a:srgbClr val="000000"/>
                </a:solidFill>
                <a:latin typeface="Trebuchet MS" pitchFamily="34" charset="0"/>
                <a:ea typeface="+mn-ea"/>
                <a:cs typeface="+mn-cs"/>
              </a:rPr>
              <a:t>Car/non-car Classifier</a:t>
            </a:r>
          </a:p>
        </p:txBody>
      </p:sp>
      <p:sp>
        <p:nvSpPr>
          <p:cNvPr id="27" name="Rectangle 22"/>
          <p:cNvSpPr>
            <a:spLocks noChangeArrowheads="1"/>
          </p:cNvSpPr>
          <p:nvPr/>
        </p:nvSpPr>
        <p:spPr bwMode="auto">
          <a:xfrm>
            <a:off x="755650" y="2311400"/>
            <a:ext cx="1152525" cy="1081088"/>
          </a:xfrm>
          <a:prstGeom prst="rect">
            <a:avLst/>
          </a:prstGeom>
          <a:noFill/>
          <a:ln w="38100" cap="sq">
            <a:solidFill>
              <a:srgbClr val="FFFF00"/>
            </a:solidFill>
            <a:miter lim="800000"/>
            <a:headEnd type="none" w="sm" len="sm"/>
            <a:tailEnd type="none" w="sm" len="sm"/>
          </a:ln>
        </p:spPr>
        <p:txBody>
          <a:bodyPr wrap="none" lIns="90000" tIns="46800" rIns="90000" bIns="46800" anchor="ctr">
            <a:spAutoFit/>
          </a:bodyPr>
          <a:lstStyle/>
          <a:p>
            <a:pPr algn="l" rtl="0" eaLnBrk="0" fontAlgn="base" hangingPunct="0">
              <a:spcBef>
                <a:spcPct val="0"/>
              </a:spcBef>
              <a:spcAft>
                <a:spcPct val="0"/>
              </a:spcAft>
            </a:pPr>
            <a:endParaRPr lang="en-US" sz="2100" b="1" kern="1200">
              <a:solidFill>
                <a:srgbClr val="000000"/>
              </a:solidFill>
              <a:latin typeface="Trebuchet MS" pitchFamily="34" charset="0"/>
              <a:ea typeface="+mn-ea"/>
              <a:cs typeface="+mn-cs"/>
            </a:endParaRPr>
          </a:p>
        </p:txBody>
      </p:sp>
      <p:sp>
        <p:nvSpPr>
          <p:cNvPr id="11" name="TextBox 10"/>
          <p:cNvSpPr txBox="1"/>
          <p:nvPr/>
        </p:nvSpPr>
        <p:spPr>
          <a:xfrm>
            <a:off x="7596336" y="6577607"/>
            <a:ext cx="2016224"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2" name="Slide Number Placeholder 11"/>
          <p:cNvSpPr>
            <a:spLocks noGrp="1"/>
          </p:cNvSpPr>
          <p:nvPr>
            <p:ph type="sldNum" sz="quarter" idx="12"/>
          </p:nvPr>
        </p:nvSpPr>
        <p:spPr/>
        <p:txBody>
          <a:bodyPr/>
          <a:lstStyle/>
          <a:p>
            <a:fld id="{B6F15528-21DE-4FAA-801E-634DDDAF4B2B}" type="slidenum">
              <a:rPr lang="en-US" smtClean="0"/>
              <a:pPr/>
              <a:t>7</a:t>
            </a:fld>
            <a:endParaRPr lang="en-US"/>
          </a:p>
        </p:txBody>
      </p:sp>
    </p:spTree>
    <p:extLst>
      <p:ext uri="{BB962C8B-B14F-4D97-AF65-F5344CB8AC3E}">
        <p14:creationId xmlns:p14="http://schemas.microsoft.com/office/powerpoint/2010/main" val="316153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17 -0.00023 C 0.16701 -0.00393 0.33403 -0.00741 0.33264 -0.00347 C 0.33125 0.0007 -0.0099 0.01667 -0.00816 0.02384 C -0.00642 0.03125 0.34306 0.03334 0.34306 0.04051 C 0.34306 0.04746 -0.00938 0.05718 -0.00816 0.06621 C -0.00694 0.07523 0.35312 0.0838 0.35 0.09514 C 0.34687 0.10648 -0.02622 0.12616 -0.02674 0.13449 C -0.02726 0.14306 0.34618 0.14005 0.34653 0.14514 C 0.34687 0.15046 -0.025 0.15903 -0.02448 0.16621 C -0.02396 0.17338 0.34878 0.18171 0.35 0.18912 C 0.35121 0.19653 -0.01701 0.20209 -0.01754 0.21181 C -0.01806 0.22153 0.34549 0.24074 0.34653 0.24815 C 0.34757 0.25556 -0.01094 0.25255 -0.01163 0.25718 C -0.01233 0.26204 0.34184 0.27084 0.34201 0.27685 C 0.34219 0.2831 -0.01233 0.28889 -0.01042 0.29375 C -0.00851 0.29838 0.35451 0.29838 0.35365 0.30579 C 0.35295 0.31343 -0.01458 0.33426 -0.0151 0.33912 C -0.01563 0.34398 0.28924 0.33519 0.35 0.33449 " pathEditMode="relative" rAng="0" ptsTypes="aaaaaaaaaaaaaaaaaA">
                                      <p:cBhvr>
                                        <p:cTn id="6" dur="5000" fill="hold"/>
                                        <p:tgtEl>
                                          <p:spTgt spid="21"/>
                                        </p:tgtEl>
                                        <p:attrNameLst>
                                          <p:attrName>ppt_x</p:attrName>
                                          <p:attrName>ppt_y</p:attrName>
                                        </p:attrNameLst>
                                      </p:cBhvr>
                                      <p:rCtr x="16300" y="16900"/>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0" presetClass="path" presetSubtype="0" accel="50000" decel="50000" fill="hold" grpId="1" nodeType="withEffect">
                                  <p:stCondLst>
                                    <p:cond delay="0"/>
                                  </p:stCondLst>
                                  <p:childTnLst>
                                    <p:animMotion origin="layout" path="M 4.16667E-6 1.48148E-6 C 0.16527 -0.00625 0.33072 -0.0125 0.32552 -0.00764 C 0.32031 -0.00278 -0.03091 0.02245 -0.03143 0.0294 C -0.03195 0.03634 0.32187 0.02708 0.32204 0.03426 C 0.32222 0.04143 -0.029 0.06551 -0.03021 0.07292 C -0.03143 0.08032 0.31753 0.07222 0.3151 0.07917 C 0.31267 0.08611 -0.04827 0.10463 -0.04532 0.11481 C -0.04237 0.125 0.33125 0.13218 0.33246 0.13958 C 0.33368 0.14699 -0.03803 0.15301 -0.03837 0.15972 C -0.03872 0.16643 0.33055 0.16898 0.3302 0.17986 C 0.32986 0.19074 -0.03976 0.21551 -0.0408 0.22477 C -0.04184 0.23403 0.32638 0.22616 0.3243 0.23565 C 0.32222 0.24514 -0.0533 0.27593 -0.05348 0.28218 C -0.05365 0.28843 0.26041 0.27454 0.32326 0.27292 " pathEditMode="relative" ptsTypes="aaaaaaaaaaaaaA">
                                      <p:cBhvr>
                                        <p:cTn id="14" dur="3000" fill="hold"/>
                                        <p:tgtEl>
                                          <p:spTgt spid="2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7" grpId="0" animBg="1"/>
      <p:bldP spid="27"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srcRect l="24167" t="32822" r="24167" b="18633"/>
          <a:stretch>
            <a:fillRect/>
          </a:stretch>
        </p:blipFill>
        <p:spPr bwMode="auto">
          <a:xfrm>
            <a:off x="1066800" y="914400"/>
            <a:ext cx="7185025" cy="4113213"/>
          </a:xfrm>
          <a:prstGeom prst="rect">
            <a:avLst/>
          </a:prstGeom>
          <a:noFill/>
          <a:ln w="9525">
            <a:noFill/>
            <a:miter lim="800000"/>
            <a:headEnd/>
            <a:tailEnd/>
          </a:ln>
        </p:spPr>
      </p:pic>
      <p:sp>
        <p:nvSpPr>
          <p:cNvPr id="40963" name="Rectangle 10"/>
          <p:cNvSpPr>
            <a:spLocks noGrp="1" noChangeArrowheads="1"/>
          </p:cNvSpPr>
          <p:nvPr>
            <p:ph type="title" idx="4294967295"/>
          </p:nvPr>
        </p:nvSpPr>
        <p:spPr>
          <a:xfrm>
            <a:off x="0" y="152400"/>
            <a:ext cx="9144000" cy="1143000"/>
          </a:xfrm>
        </p:spPr>
        <p:txBody>
          <a:bodyPr/>
          <a:lstStyle/>
          <a:p>
            <a:r>
              <a:rPr lang="en-US" sz="4000" smtClean="0"/>
              <a:t>Example: learning gender with SVMs</a:t>
            </a:r>
          </a:p>
        </p:txBody>
      </p:sp>
      <p:sp>
        <p:nvSpPr>
          <p:cNvPr id="40964" name="TextBox 4"/>
          <p:cNvSpPr txBox="1">
            <a:spLocks noChangeArrowheads="1"/>
          </p:cNvSpPr>
          <p:nvPr/>
        </p:nvSpPr>
        <p:spPr bwMode="auto">
          <a:xfrm>
            <a:off x="533400" y="5029200"/>
            <a:ext cx="8001000" cy="762000"/>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200">
                <a:solidFill>
                  <a:srgbClr val="000000"/>
                </a:solidFill>
              </a:rPr>
              <a:t>Moghaddam and Yang, Learning Gender with Support Faces, TPAMI 2002.</a:t>
            </a:r>
          </a:p>
        </p:txBody>
      </p:sp>
      <p:sp>
        <p:nvSpPr>
          <p:cNvPr id="40965" name="TextBox 3"/>
          <p:cNvSpPr txBox="1">
            <a:spLocks noChangeArrowheads="1"/>
          </p:cNvSpPr>
          <p:nvPr/>
        </p:nvSpPr>
        <p:spPr bwMode="auto">
          <a:xfrm>
            <a:off x="533400" y="5943600"/>
            <a:ext cx="8839200" cy="4270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200">
                <a:solidFill>
                  <a:srgbClr val="000000"/>
                </a:solidFill>
              </a:rPr>
              <a:t>Moghaddam and Yang, Face &amp; Gesture 2000.</a:t>
            </a: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70</a:t>
            </a:fld>
            <a:endParaRPr lang="en-US">
              <a:solidFill>
                <a:srgbClr val="000000"/>
              </a:solidFill>
            </a:endParaRPr>
          </a:p>
        </p:txBody>
      </p:sp>
    </p:spTree>
    <p:extLst>
      <p:ext uri="{BB962C8B-B14F-4D97-AF65-F5344CB8AC3E}">
        <p14:creationId xmlns:p14="http://schemas.microsoft.com/office/powerpoint/2010/main" val="25809392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4294967295"/>
          </p:nvPr>
        </p:nvSpPr>
        <p:spPr>
          <a:xfrm>
            <a:off x="457200" y="1295400"/>
            <a:ext cx="8229600" cy="4525963"/>
          </a:xfrm>
        </p:spPr>
        <p:txBody>
          <a:bodyPr/>
          <a:lstStyle/>
          <a:p>
            <a:pPr eaLnBrk="1" hangingPunct="1"/>
            <a:endParaRPr lang="en-US" smtClean="0"/>
          </a:p>
        </p:txBody>
      </p:sp>
      <p:pic>
        <p:nvPicPr>
          <p:cNvPr id="41987" name="Picture 2"/>
          <p:cNvPicPr>
            <a:picLocks noChangeAspect="1" noChangeArrowheads="1"/>
          </p:cNvPicPr>
          <p:nvPr/>
        </p:nvPicPr>
        <p:blipFill>
          <a:blip r:embed="rId3"/>
          <a:srcRect l="21274" t="36623" r="19778" b="15361"/>
          <a:stretch>
            <a:fillRect/>
          </a:stretch>
        </p:blipFill>
        <p:spPr bwMode="auto">
          <a:xfrm>
            <a:off x="228600" y="76200"/>
            <a:ext cx="8686800" cy="3852863"/>
          </a:xfrm>
          <a:prstGeom prst="rect">
            <a:avLst/>
          </a:prstGeom>
          <a:noFill/>
          <a:ln w="9525">
            <a:noFill/>
            <a:miter lim="800000"/>
            <a:headEnd/>
            <a:tailEnd/>
          </a:ln>
        </p:spPr>
      </p:pic>
      <p:sp>
        <p:nvSpPr>
          <p:cNvPr id="41988" name="TextBox 4"/>
          <p:cNvSpPr txBox="1">
            <a:spLocks noChangeArrowheads="1"/>
          </p:cNvSpPr>
          <p:nvPr/>
        </p:nvSpPr>
        <p:spPr bwMode="auto">
          <a:xfrm>
            <a:off x="228600" y="6477000"/>
            <a:ext cx="8839200" cy="3381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600" dirty="0" err="1">
                <a:solidFill>
                  <a:srgbClr val="000000"/>
                </a:solidFill>
              </a:rPr>
              <a:t>Moghaddam</a:t>
            </a:r>
            <a:r>
              <a:rPr lang="en-US" sz="1600" dirty="0">
                <a:solidFill>
                  <a:srgbClr val="000000"/>
                </a:solidFill>
              </a:rPr>
              <a:t> and Yang, Learning Gender with Support Faces, TPAMI 2002.</a:t>
            </a:r>
          </a:p>
        </p:txBody>
      </p:sp>
      <p:pic>
        <p:nvPicPr>
          <p:cNvPr id="453637" name="Picture 3"/>
          <p:cNvPicPr>
            <a:picLocks noChangeAspect="1" noChangeArrowheads="1"/>
          </p:cNvPicPr>
          <p:nvPr/>
        </p:nvPicPr>
        <p:blipFill>
          <a:blip r:embed="rId4"/>
          <a:srcRect/>
          <a:stretch>
            <a:fillRect/>
          </a:stretch>
        </p:blipFill>
        <p:spPr bwMode="auto">
          <a:xfrm>
            <a:off x="2057400" y="4343400"/>
            <a:ext cx="6019800" cy="1497013"/>
          </a:xfrm>
          <a:prstGeom prst="rect">
            <a:avLst/>
          </a:prstGeom>
          <a:noFill/>
          <a:ln w="9525">
            <a:noFill/>
            <a:miter lim="800000"/>
            <a:headEnd/>
            <a:tailEnd/>
          </a:ln>
        </p:spPr>
      </p:pic>
      <p:sp>
        <p:nvSpPr>
          <p:cNvPr id="453638" name="Text Box 6"/>
          <p:cNvSpPr txBox="1">
            <a:spLocks noChangeArrowheads="1"/>
          </p:cNvSpPr>
          <p:nvPr/>
        </p:nvSpPr>
        <p:spPr bwMode="auto">
          <a:xfrm>
            <a:off x="457200" y="4724400"/>
            <a:ext cx="1828800" cy="64135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a:solidFill>
                  <a:srgbClr val="000000"/>
                </a:solidFill>
              </a:rPr>
              <a:t>Processed faces</a:t>
            </a:r>
          </a:p>
        </p:txBody>
      </p:sp>
      <p:sp>
        <p:nvSpPr>
          <p:cNvPr id="41991" name="Text Box 7"/>
          <p:cNvSpPr txBox="1">
            <a:spLocks noChangeArrowheads="1"/>
          </p:cNvSpPr>
          <p:nvPr/>
        </p:nvSpPr>
        <p:spPr bwMode="auto">
          <a:xfrm>
            <a:off x="381000" y="533400"/>
            <a:ext cx="1828800" cy="64135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dirty="0">
                <a:solidFill>
                  <a:srgbClr val="000000"/>
                </a:solidFill>
              </a:rPr>
              <a:t>Face alignment processing</a:t>
            </a:r>
          </a:p>
        </p:txBody>
      </p:sp>
      <p:sp>
        <p:nvSpPr>
          <p:cNvPr id="41992" name="Rectangle 8"/>
          <p:cNvSpPr>
            <a:spLocks noChangeArrowheads="1"/>
          </p:cNvSpPr>
          <p:nvPr/>
        </p:nvSpPr>
        <p:spPr bwMode="auto">
          <a:xfrm>
            <a:off x="381000" y="-304800"/>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pPr>
            <a:endParaRPr lang="en-US" sz="3000">
              <a:solidFill>
                <a:srgbClr val="000000"/>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21D35894-93A5-4F78-96AA-E46E9937F925}" type="slidenum">
              <a:rPr lang="en-US" smtClean="0">
                <a:solidFill>
                  <a:srgbClr val="000000"/>
                </a:solidFill>
              </a:rPr>
              <a:pPr fontAlgn="base">
                <a:spcBef>
                  <a:spcPct val="0"/>
                </a:spcBef>
                <a:spcAft>
                  <a:spcPct val="0"/>
                </a:spcAft>
                <a:defRPr/>
              </a:pPr>
              <a:t>71</a:t>
            </a:fld>
            <a:endParaRPr lang="en-US">
              <a:solidFill>
                <a:srgbClr val="000000"/>
              </a:solidFill>
            </a:endParaRPr>
          </a:p>
        </p:txBody>
      </p:sp>
    </p:spTree>
    <p:extLst>
      <p:ext uri="{BB962C8B-B14F-4D97-AF65-F5344CB8AC3E}">
        <p14:creationId xmlns:p14="http://schemas.microsoft.com/office/powerpoint/2010/main" val="23308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36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36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p:cNvSpPr>
            <a:spLocks noGrp="1"/>
          </p:cNvSpPr>
          <p:nvPr>
            <p:ph idx="1"/>
          </p:nvPr>
        </p:nvSpPr>
        <p:spPr>
          <a:xfrm>
            <a:off x="457200" y="1325562"/>
            <a:ext cx="8229600" cy="4525963"/>
          </a:xfrm>
        </p:spPr>
        <p:txBody>
          <a:bodyPr/>
          <a:lstStyle/>
          <a:p>
            <a:pPr eaLnBrk="1" hangingPunct="1"/>
            <a:r>
              <a:rPr lang="en-US" smtClean="0"/>
              <a:t>Training examples:</a:t>
            </a:r>
          </a:p>
          <a:p>
            <a:pPr lvl="1" eaLnBrk="1" hangingPunct="1"/>
            <a:r>
              <a:rPr lang="en-US" smtClean="0"/>
              <a:t>1044 males</a:t>
            </a:r>
          </a:p>
          <a:p>
            <a:pPr lvl="1" eaLnBrk="1" hangingPunct="1"/>
            <a:r>
              <a:rPr lang="en-US" smtClean="0"/>
              <a:t>713 females</a:t>
            </a:r>
          </a:p>
          <a:p>
            <a:pPr eaLnBrk="1" hangingPunct="1"/>
            <a:r>
              <a:rPr lang="en-US" smtClean="0"/>
              <a:t>Experiment with various kernels, select Gaussian RBF</a:t>
            </a:r>
          </a:p>
        </p:txBody>
      </p:sp>
      <p:sp>
        <p:nvSpPr>
          <p:cNvPr id="43011" name="Rectangle 5"/>
          <p:cNvSpPr>
            <a:spLocks noChangeArrowheads="1"/>
          </p:cNvSpPr>
          <p:nvPr/>
        </p:nvSpPr>
        <p:spPr bwMode="auto">
          <a:xfrm>
            <a:off x="609600" y="152400"/>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pPr>
            <a:r>
              <a:rPr lang="en-US" sz="4400">
                <a:solidFill>
                  <a:srgbClr val="000000"/>
                </a:solidFill>
              </a:rPr>
              <a:t>Learning gender with SVMs</a:t>
            </a:r>
          </a:p>
        </p:txBody>
      </p:sp>
      <p:graphicFrame>
        <p:nvGraphicFramePr>
          <p:cNvPr id="305153" name="Object 4"/>
          <p:cNvGraphicFramePr>
            <a:graphicFrameLocks noChangeAspect="1"/>
          </p:cNvGraphicFramePr>
          <p:nvPr/>
        </p:nvGraphicFramePr>
        <p:xfrm>
          <a:off x="2514600" y="3992562"/>
          <a:ext cx="3948113" cy="1095375"/>
        </p:xfrm>
        <a:graphic>
          <a:graphicData uri="http://schemas.openxmlformats.org/presentationml/2006/ole">
            <mc:AlternateContent xmlns:mc="http://schemas.openxmlformats.org/markup-compatibility/2006">
              <mc:Choice xmlns:v="urn:schemas-microsoft-com:vml" Requires="v">
                <p:oleObj spid="_x0000_s1008709" name="Equation" r:id="rId4" imgW="1739880" imgH="482400" progId="Equation.3">
                  <p:embed/>
                </p:oleObj>
              </mc:Choice>
              <mc:Fallback>
                <p:oleObj name="Equation" r:id="rId4" imgW="1739880" imgH="482400" progId="Equation.3">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992562"/>
                        <a:ext cx="3948113" cy="10953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Slide Number Placeholder 4"/>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72</a:t>
            </a:fld>
            <a:endParaRPr lang="en-US">
              <a:solidFill>
                <a:srgbClr val="000000"/>
              </a:solidFill>
            </a:endParaRPr>
          </a:p>
        </p:txBody>
      </p:sp>
    </p:spTree>
    <p:extLst>
      <p:ext uri="{BB962C8B-B14F-4D97-AF65-F5344CB8AC3E}">
        <p14:creationId xmlns:p14="http://schemas.microsoft.com/office/powerpoint/2010/main" val="13937988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0"/>
            <a:ext cx="8229600" cy="1143000"/>
          </a:xfrm>
        </p:spPr>
        <p:txBody>
          <a:bodyPr/>
          <a:lstStyle/>
          <a:p>
            <a:pPr eaLnBrk="1" hangingPunct="1"/>
            <a:r>
              <a:rPr lang="en-US" smtClean="0"/>
              <a:t>Support Faces</a:t>
            </a:r>
          </a:p>
        </p:txBody>
      </p:sp>
      <p:pic>
        <p:nvPicPr>
          <p:cNvPr id="44036" name="Picture 2"/>
          <p:cNvPicPr>
            <a:picLocks noChangeAspect="1" noChangeArrowheads="1"/>
          </p:cNvPicPr>
          <p:nvPr/>
        </p:nvPicPr>
        <p:blipFill>
          <a:blip r:embed="rId3"/>
          <a:srcRect l="27917" t="31551" r="25833" b="9061"/>
          <a:stretch>
            <a:fillRect/>
          </a:stretch>
        </p:blipFill>
        <p:spPr bwMode="auto">
          <a:xfrm>
            <a:off x="1676400" y="1173162"/>
            <a:ext cx="6400800" cy="5008563"/>
          </a:xfrm>
          <a:prstGeom prst="rect">
            <a:avLst/>
          </a:prstGeom>
          <a:noFill/>
          <a:ln w="9525">
            <a:noFill/>
            <a:miter lim="800000"/>
            <a:headEnd/>
            <a:tailEnd/>
          </a:ln>
        </p:spPr>
      </p:pic>
      <p:sp>
        <p:nvSpPr>
          <p:cNvPr id="44037" name="TextBox 4"/>
          <p:cNvSpPr txBox="1">
            <a:spLocks noChangeArrowheads="1"/>
          </p:cNvSpPr>
          <p:nvPr/>
        </p:nvSpPr>
        <p:spPr bwMode="auto">
          <a:xfrm>
            <a:off x="228600" y="6443662"/>
            <a:ext cx="8839200" cy="3381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600" dirty="0" err="1">
                <a:solidFill>
                  <a:srgbClr val="000000"/>
                </a:solidFill>
              </a:rPr>
              <a:t>Moghaddam</a:t>
            </a:r>
            <a:r>
              <a:rPr lang="en-US" sz="1600" dirty="0">
                <a:solidFill>
                  <a:srgbClr val="000000"/>
                </a:solidFill>
              </a:rPr>
              <a:t> and Yang, Learning Gender with Support Faces, TPAMI 2002.</a:t>
            </a: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73</a:t>
            </a:fld>
            <a:endParaRPr lang="en-US">
              <a:solidFill>
                <a:srgbClr val="000000"/>
              </a:solidFill>
            </a:endParaRPr>
          </a:p>
        </p:txBody>
      </p:sp>
    </p:spTree>
    <p:extLst>
      <p:ext uri="{BB962C8B-B14F-4D97-AF65-F5344CB8AC3E}">
        <p14:creationId xmlns:p14="http://schemas.microsoft.com/office/powerpoint/2010/main" val="37895522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endParaRPr lang="en-US" dirty="0" smtClean="0"/>
          </a:p>
        </p:txBody>
      </p:sp>
      <p:sp>
        <p:nvSpPr>
          <p:cNvPr id="45059" name="Content Placeholder 2"/>
          <p:cNvSpPr>
            <a:spLocks noGrp="1"/>
          </p:cNvSpPr>
          <p:nvPr>
            <p:ph idx="1"/>
          </p:nvPr>
        </p:nvSpPr>
        <p:spPr/>
        <p:txBody>
          <a:bodyPr/>
          <a:lstStyle/>
          <a:p>
            <a:pPr eaLnBrk="1" hangingPunct="1"/>
            <a:endParaRPr lang="en-US" smtClean="0"/>
          </a:p>
        </p:txBody>
      </p:sp>
      <p:pic>
        <p:nvPicPr>
          <p:cNvPr id="45060" name="Picture 2"/>
          <p:cNvPicPr>
            <a:picLocks noChangeAspect="1" noChangeArrowheads="1"/>
          </p:cNvPicPr>
          <p:nvPr/>
        </p:nvPicPr>
        <p:blipFill>
          <a:blip r:embed="rId3"/>
          <a:srcRect l="19167" t="21198" r="19583" b="10426"/>
          <a:stretch>
            <a:fillRect/>
          </a:stretch>
        </p:blipFill>
        <p:spPr bwMode="auto">
          <a:xfrm>
            <a:off x="76200" y="381000"/>
            <a:ext cx="8839200" cy="6013450"/>
          </a:xfrm>
          <a:prstGeom prst="rect">
            <a:avLst/>
          </a:prstGeom>
          <a:noFill/>
          <a:ln w="9525">
            <a:noFill/>
            <a:miter lim="800000"/>
            <a:headEnd/>
            <a:tailEnd/>
          </a:ln>
        </p:spPr>
      </p:pic>
      <p:sp>
        <p:nvSpPr>
          <p:cNvPr id="45061" name="Rectangle 4"/>
          <p:cNvSpPr>
            <a:spLocks noChangeArrowheads="1"/>
          </p:cNvSpPr>
          <p:nvPr/>
        </p:nvSpPr>
        <p:spPr bwMode="auto">
          <a:xfrm>
            <a:off x="6400800" y="5181600"/>
            <a:ext cx="3429000" cy="1981200"/>
          </a:xfrm>
          <a:prstGeom prst="rect">
            <a:avLst/>
          </a:prstGeom>
          <a:solidFill>
            <a:schemeClr val="bg1"/>
          </a:solidFill>
          <a:ln w="9525" algn="ctr">
            <a:noFill/>
            <a:round/>
            <a:headEnd/>
            <a:tailEnd/>
          </a:ln>
        </p:spPr>
        <p:txBody>
          <a:bodyPr/>
          <a:lstStyle/>
          <a:p>
            <a:pPr eaLnBrk="0" fontAlgn="base" hangingPunct="0">
              <a:spcBef>
                <a:spcPct val="0"/>
              </a:spcBef>
              <a:spcAft>
                <a:spcPct val="0"/>
              </a:spcAft>
            </a:pPr>
            <a:endParaRPr lang="en-US">
              <a:solidFill>
                <a:srgbClr val="000000"/>
              </a:solidFill>
            </a:endParaRPr>
          </a:p>
        </p:txBody>
      </p:sp>
      <p:sp>
        <p:nvSpPr>
          <p:cNvPr id="45062" name="TextBox 5"/>
          <p:cNvSpPr txBox="1">
            <a:spLocks noChangeArrowheads="1"/>
          </p:cNvSpPr>
          <p:nvPr/>
        </p:nvSpPr>
        <p:spPr bwMode="auto">
          <a:xfrm>
            <a:off x="228600" y="6477000"/>
            <a:ext cx="8839200" cy="3381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600">
                <a:solidFill>
                  <a:srgbClr val="000000"/>
                </a:solidFill>
              </a:rPr>
              <a:t>Moghaddam and Yang, Learning Gender with Support Faces, TPAMI 2002.</a:t>
            </a:r>
          </a:p>
        </p:txBody>
      </p:sp>
      <p:sp>
        <p:nvSpPr>
          <p:cNvPr id="2" name="Rectangle 1"/>
          <p:cNvSpPr/>
          <p:nvPr/>
        </p:nvSpPr>
        <p:spPr bwMode="auto">
          <a:xfrm>
            <a:off x="228600" y="4437112"/>
            <a:ext cx="8686800" cy="360040"/>
          </a:xfrm>
          <a:prstGeom prst="rect">
            <a:avLst/>
          </a:prstGeom>
          <a:solidFill>
            <a:srgbClr val="FFFF00">
              <a:alpha val="1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179512" y="2708920"/>
            <a:ext cx="8686800" cy="360040"/>
          </a:xfrm>
          <a:prstGeom prst="rect">
            <a:avLst/>
          </a:prstGeom>
          <a:solidFill>
            <a:srgbClr val="FFFF00">
              <a:alpha val="1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251520" y="2348880"/>
            <a:ext cx="8686800" cy="360040"/>
          </a:xfrm>
          <a:prstGeom prst="rect">
            <a:avLst/>
          </a:prstGeom>
          <a:solidFill>
            <a:srgbClr val="FFFF00">
              <a:alpha val="1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 name="Slide Number Placeholder 9"/>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74</a:t>
            </a:fld>
            <a:endParaRPr lang="en-US">
              <a:solidFill>
                <a:srgbClr val="000000"/>
              </a:solidFill>
            </a:endParaRPr>
          </a:p>
        </p:txBody>
      </p:sp>
    </p:spTree>
    <p:extLst>
      <p:ext uri="{BB962C8B-B14F-4D97-AF65-F5344CB8AC3E}">
        <p14:creationId xmlns:p14="http://schemas.microsoft.com/office/powerpoint/2010/main" val="157222845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US" sz="4000" smtClean="0"/>
              <a:t>Gender perception experiment:</a:t>
            </a:r>
            <a:br>
              <a:rPr lang="en-US" sz="4000" smtClean="0"/>
            </a:br>
            <a:r>
              <a:rPr lang="en-US" sz="4000" smtClean="0"/>
              <a:t>How well can humans do?</a:t>
            </a:r>
          </a:p>
        </p:txBody>
      </p:sp>
      <p:sp>
        <p:nvSpPr>
          <p:cNvPr id="46083" name="Content Placeholder 2"/>
          <p:cNvSpPr>
            <a:spLocks noGrp="1"/>
          </p:cNvSpPr>
          <p:nvPr>
            <p:ph idx="1"/>
          </p:nvPr>
        </p:nvSpPr>
        <p:spPr/>
        <p:txBody>
          <a:bodyPr/>
          <a:lstStyle/>
          <a:p>
            <a:pPr eaLnBrk="1" hangingPunct="1"/>
            <a:r>
              <a:rPr lang="en-US" sz="2800" dirty="0" smtClean="0"/>
              <a:t>Subjects: </a:t>
            </a:r>
          </a:p>
          <a:p>
            <a:pPr lvl="1" eaLnBrk="1" hangingPunct="1"/>
            <a:r>
              <a:rPr lang="en-US" dirty="0" smtClean="0"/>
              <a:t>30 people (22 male, 8 female)</a:t>
            </a:r>
          </a:p>
          <a:p>
            <a:pPr lvl="1" eaLnBrk="1" hangingPunct="1"/>
            <a:r>
              <a:rPr lang="en-US" dirty="0" smtClean="0"/>
              <a:t>Ages mid-20’s to mid-40’s</a:t>
            </a:r>
          </a:p>
          <a:p>
            <a:pPr eaLnBrk="1" hangingPunct="1"/>
            <a:r>
              <a:rPr lang="en-US" sz="2800" dirty="0" smtClean="0"/>
              <a:t>Test data:</a:t>
            </a:r>
          </a:p>
          <a:p>
            <a:pPr lvl="1" eaLnBrk="1" hangingPunct="1"/>
            <a:r>
              <a:rPr lang="en-US" dirty="0" smtClean="0"/>
              <a:t>254 face images</a:t>
            </a:r>
          </a:p>
          <a:p>
            <a:pPr lvl="1" eaLnBrk="1" hangingPunct="1"/>
            <a:r>
              <a:rPr lang="en-US" dirty="0" smtClean="0"/>
              <a:t>Low res (6 males, 4 females)</a:t>
            </a:r>
          </a:p>
          <a:p>
            <a:pPr lvl="1" eaLnBrk="1" hangingPunct="1"/>
            <a:r>
              <a:rPr lang="en-US" dirty="0" smtClean="0"/>
              <a:t>High res versions</a:t>
            </a:r>
          </a:p>
          <a:p>
            <a:pPr eaLnBrk="1" hangingPunct="1"/>
            <a:r>
              <a:rPr lang="en-US" sz="2800" dirty="0" smtClean="0"/>
              <a:t>Task:</a:t>
            </a:r>
          </a:p>
          <a:p>
            <a:pPr lvl="1" eaLnBrk="1" hangingPunct="1"/>
            <a:r>
              <a:rPr lang="en-US" dirty="0" smtClean="0"/>
              <a:t>Classify as male or female, forced choice</a:t>
            </a:r>
          </a:p>
          <a:p>
            <a:pPr lvl="1" eaLnBrk="1" hangingPunct="1"/>
            <a:r>
              <a:rPr lang="en-US" dirty="0" smtClean="0"/>
              <a:t>No time limit</a:t>
            </a:r>
          </a:p>
          <a:p>
            <a:pPr lvl="1" eaLnBrk="1" hangingPunct="1"/>
            <a:endParaRPr lang="en-US" dirty="0" smtClean="0"/>
          </a:p>
          <a:p>
            <a:pPr lvl="1" eaLnBrk="1" hangingPunct="1"/>
            <a:endParaRPr lang="en-US" dirty="0" smtClean="0"/>
          </a:p>
          <a:p>
            <a:pPr eaLnBrk="1" hangingPunct="1">
              <a:buFontTx/>
              <a:buNone/>
            </a:pPr>
            <a:endParaRPr lang="en-US" sz="2800" dirty="0" smtClean="0"/>
          </a:p>
        </p:txBody>
      </p:sp>
      <p:sp>
        <p:nvSpPr>
          <p:cNvPr id="46084" name="TextBox 3"/>
          <p:cNvSpPr txBox="1">
            <a:spLocks noChangeArrowheads="1"/>
          </p:cNvSpPr>
          <p:nvPr/>
        </p:nvSpPr>
        <p:spPr bwMode="auto">
          <a:xfrm>
            <a:off x="76200" y="6583363"/>
            <a:ext cx="8839200" cy="274637"/>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200">
                <a:solidFill>
                  <a:srgbClr val="000000"/>
                </a:solidFill>
              </a:rPr>
              <a:t>Moghaddam and Yang, Face &amp; Gesture 2000.</a:t>
            </a: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75</a:t>
            </a:fld>
            <a:endParaRPr lang="en-US">
              <a:solidFill>
                <a:srgbClr val="000000"/>
              </a:solidFill>
            </a:endParaRPr>
          </a:p>
        </p:txBody>
      </p:sp>
    </p:spTree>
    <p:extLst>
      <p:ext uri="{BB962C8B-B14F-4D97-AF65-F5344CB8AC3E}">
        <p14:creationId xmlns:p14="http://schemas.microsoft.com/office/powerpoint/2010/main" val="310198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08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08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608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08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08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endParaRPr lang="en-US" smtClean="0"/>
          </a:p>
        </p:txBody>
      </p:sp>
      <p:sp>
        <p:nvSpPr>
          <p:cNvPr id="47107" name="Content Placeholder 2"/>
          <p:cNvSpPr>
            <a:spLocks noGrp="1"/>
          </p:cNvSpPr>
          <p:nvPr>
            <p:ph idx="1"/>
          </p:nvPr>
        </p:nvSpPr>
        <p:spPr/>
        <p:txBody>
          <a:bodyPr/>
          <a:lstStyle/>
          <a:p>
            <a:pPr eaLnBrk="1" hangingPunct="1"/>
            <a:endParaRPr lang="en-US" smtClean="0"/>
          </a:p>
        </p:txBody>
      </p:sp>
      <p:pic>
        <p:nvPicPr>
          <p:cNvPr id="47108" name="Picture 2"/>
          <p:cNvPicPr>
            <a:picLocks noChangeAspect="1" noChangeArrowheads="1"/>
          </p:cNvPicPr>
          <p:nvPr/>
        </p:nvPicPr>
        <p:blipFill>
          <a:blip r:embed="rId3"/>
          <a:srcRect l="23334" t="18462" r="19167" b="14529"/>
          <a:stretch>
            <a:fillRect/>
          </a:stretch>
        </p:blipFill>
        <p:spPr bwMode="auto">
          <a:xfrm>
            <a:off x="304800" y="228600"/>
            <a:ext cx="8534400" cy="6059488"/>
          </a:xfrm>
          <a:prstGeom prst="rect">
            <a:avLst/>
          </a:prstGeom>
          <a:noFill/>
          <a:ln w="9525">
            <a:noFill/>
            <a:miter lim="800000"/>
            <a:headEnd/>
            <a:tailEnd/>
          </a:ln>
        </p:spPr>
      </p:pic>
      <p:sp>
        <p:nvSpPr>
          <p:cNvPr id="47109" name="TextBox 3"/>
          <p:cNvSpPr txBox="1">
            <a:spLocks noChangeArrowheads="1"/>
          </p:cNvSpPr>
          <p:nvPr/>
        </p:nvSpPr>
        <p:spPr bwMode="auto">
          <a:xfrm>
            <a:off x="0" y="6629400"/>
            <a:ext cx="8839200" cy="2746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200" dirty="0" err="1">
                <a:solidFill>
                  <a:srgbClr val="000000"/>
                </a:solidFill>
              </a:rPr>
              <a:t>Moghaddam</a:t>
            </a:r>
            <a:r>
              <a:rPr lang="en-US" sz="1200" dirty="0">
                <a:solidFill>
                  <a:srgbClr val="000000"/>
                </a:solidFill>
              </a:rPr>
              <a:t> and Yang, Face &amp; Gesture 2000.</a:t>
            </a:r>
          </a:p>
        </p:txBody>
      </p:sp>
      <p:sp>
        <p:nvSpPr>
          <p:cNvPr id="47110" name="Rectangle 7"/>
          <p:cNvSpPr>
            <a:spLocks noChangeArrowheads="1"/>
          </p:cNvSpPr>
          <p:nvPr/>
        </p:nvSpPr>
        <p:spPr bwMode="auto">
          <a:xfrm>
            <a:off x="6019800" y="304800"/>
            <a:ext cx="3657600" cy="4495800"/>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47111" name="Rectangle 8"/>
          <p:cNvSpPr>
            <a:spLocks noChangeArrowheads="1"/>
          </p:cNvSpPr>
          <p:nvPr/>
        </p:nvSpPr>
        <p:spPr bwMode="auto">
          <a:xfrm rot="5400000">
            <a:off x="2514600" y="-5562600"/>
            <a:ext cx="3657600" cy="10363200"/>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pPr>
            <a:endParaRPr lang="en-US">
              <a:solidFill>
                <a:srgbClr val="000000"/>
              </a:solidFill>
            </a:endParaRPr>
          </a:p>
        </p:txBody>
      </p:sp>
      <p:sp>
        <p:nvSpPr>
          <p:cNvPr id="47112" name="Text Box 10"/>
          <p:cNvSpPr txBox="1">
            <a:spLocks noChangeArrowheads="1"/>
          </p:cNvSpPr>
          <p:nvPr/>
        </p:nvSpPr>
        <p:spPr bwMode="auto">
          <a:xfrm>
            <a:off x="990600" y="-1219200"/>
            <a:ext cx="8153400" cy="366712"/>
          </a:xfrm>
          <a:prstGeom prst="rect">
            <a:avLst/>
          </a:prstGeom>
          <a:noFill/>
          <a:ln w="9525">
            <a:noFill/>
            <a:miter lim="800000"/>
            <a:headEnd/>
            <a:tailEnd/>
          </a:ln>
        </p:spPr>
        <p:txBody>
          <a:bodyPr>
            <a:spAutoFit/>
          </a:bodyPr>
          <a:lstStyle/>
          <a:p>
            <a:pPr eaLnBrk="0" fontAlgn="base" hangingPunct="0">
              <a:spcBef>
                <a:spcPct val="50000"/>
              </a:spcBef>
              <a:spcAft>
                <a:spcPct val="0"/>
              </a:spcAft>
            </a:pPr>
            <a:endParaRPr lang="en-US">
              <a:solidFill>
                <a:srgbClr val="000000"/>
              </a:solidFill>
            </a:endParaRPr>
          </a:p>
        </p:txBody>
      </p:sp>
      <p:sp>
        <p:nvSpPr>
          <p:cNvPr id="47113" name="Title 1"/>
          <p:cNvSpPr>
            <a:spLocks/>
          </p:cNvSpPr>
          <p:nvPr/>
        </p:nvSpPr>
        <p:spPr bwMode="auto">
          <a:xfrm>
            <a:off x="609600" y="0"/>
            <a:ext cx="8229600" cy="1143000"/>
          </a:xfrm>
          <a:prstGeom prst="rect">
            <a:avLst/>
          </a:prstGeom>
          <a:noFill/>
          <a:ln w="9525">
            <a:noFill/>
            <a:miter lim="800000"/>
            <a:headEnd/>
            <a:tailEnd/>
          </a:ln>
        </p:spPr>
        <p:txBody>
          <a:bodyPr anchor="ctr"/>
          <a:lstStyle/>
          <a:p>
            <a:pPr algn="ctr" fontAlgn="base">
              <a:spcBef>
                <a:spcPct val="0"/>
              </a:spcBef>
              <a:spcAft>
                <a:spcPct val="0"/>
              </a:spcAft>
            </a:pPr>
            <a:r>
              <a:rPr lang="en-US" sz="4000">
                <a:solidFill>
                  <a:srgbClr val="000000"/>
                </a:solidFill>
              </a:rPr>
              <a:t>Gender perception experiment:</a:t>
            </a:r>
            <a:br>
              <a:rPr lang="en-US" sz="4000">
                <a:solidFill>
                  <a:srgbClr val="000000"/>
                </a:solidFill>
              </a:rPr>
            </a:br>
            <a:r>
              <a:rPr lang="en-US" sz="4000">
                <a:solidFill>
                  <a:srgbClr val="000000"/>
                </a:solidFill>
              </a:rPr>
              <a:t>How well can humans do?</a:t>
            </a:r>
          </a:p>
        </p:txBody>
      </p:sp>
      <p:sp>
        <p:nvSpPr>
          <p:cNvPr id="47115" name="Text Box 11"/>
          <p:cNvSpPr txBox="1">
            <a:spLocks noChangeArrowheads="1"/>
          </p:cNvSpPr>
          <p:nvPr/>
        </p:nvSpPr>
        <p:spPr bwMode="auto">
          <a:xfrm>
            <a:off x="3048000" y="6096000"/>
            <a:ext cx="1447800" cy="366713"/>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a:solidFill>
                  <a:srgbClr val="000000"/>
                </a:solidFill>
              </a:rPr>
              <a:t>Error</a:t>
            </a:r>
          </a:p>
        </p:txBody>
      </p:sp>
      <p:sp>
        <p:nvSpPr>
          <p:cNvPr id="47116" name="Text Box 12"/>
          <p:cNvSpPr txBox="1">
            <a:spLocks noChangeArrowheads="1"/>
          </p:cNvSpPr>
          <p:nvPr/>
        </p:nvSpPr>
        <p:spPr bwMode="auto">
          <a:xfrm>
            <a:off x="4876800" y="6096000"/>
            <a:ext cx="1447800" cy="366713"/>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a:solidFill>
                  <a:srgbClr val="000000"/>
                </a:solidFill>
              </a:rPr>
              <a:t>Error</a:t>
            </a:r>
          </a:p>
        </p:txBody>
      </p:sp>
      <p:sp>
        <p:nvSpPr>
          <p:cNvPr id="12" name="Slide Number Placeholder 11"/>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76</a:t>
            </a:fld>
            <a:endParaRPr lang="en-US">
              <a:solidFill>
                <a:srgbClr val="000000"/>
              </a:solidFill>
            </a:endParaRPr>
          </a:p>
        </p:txBody>
      </p:sp>
    </p:spTree>
    <p:extLst>
      <p:ext uri="{BB962C8B-B14F-4D97-AF65-F5344CB8AC3E}">
        <p14:creationId xmlns:p14="http://schemas.microsoft.com/office/powerpoint/2010/main" val="350647183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mtClean="0"/>
              <a:t>Human vs. Machine</a:t>
            </a:r>
          </a:p>
        </p:txBody>
      </p:sp>
      <p:sp>
        <p:nvSpPr>
          <p:cNvPr id="48131" name="Content Placeholder 2"/>
          <p:cNvSpPr>
            <a:spLocks noGrp="1"/>
          </p:cNvSpPr>
          <p:nvPr>
            <p:ph idx="1"/>
          </p:nvPr>
        </p:nvSpPr>
        <p:spPr>
          <a:xfrm>
            <a:off x="5715000" y="1874837"/>
            <a:ext cx="3200400" cy="4525963"/>
          </a:xfrm>
        </p:spPr>
        <p:txBody>
          <a:bodyPr/>
          <a:lstStyle/>
          <a:p>
            <a:pPr eaLnBrk="1" hangingPunct="1"/>
            <a:r>
              <a:rPr lang="en-US" sz="2800" dirty="0" smtClean="0"/>
              <a:t>SVMs performed better than any single human test subject, at either resolution</a:t>
            </a:r>
          </a:p>
        </p:txBody>
      </p:sp>
      <p:pic>
        <p:nvPicPr>
          <p:cNvPr id="48132" name="Picture 2"/>
          <p:cNvPicPr>
            <a:picLocks noChangeAspect="1" noChangeArrowheads="1"/>
          </p:cNvPicPr>
          <p:nvPr/>
        </p:nvPicPr>
        <p:blipFill>
          <a:blip r:embed="rId3"/>
          <a:srcRect l="58749" t="53333" r="13750" b="3590"/>
          <a:stretch>
            <a:fillRect/>
          </a:stretch>
        </p:blipFill>
        <p:spPr bwMode="auto">
          <a:xfrm>
            <a:off x="609600" y="1447800"/>
            <a:ext cx="5029200" cy="4800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77</a:t>
            </a:fld>
            <a:endParaRPr lang="en-US">
              <a:solidFill>
                <a:srgbClr val="000000"/>
              </a:solidFill>
            </a:endParaRPr>
          </a:p>
        </p:txBody>
      </p:sp>
    </p:spTree>
    <p:extLst>
      <p:ext uri="{BB962C8B-B14F-4D97-AF65-F5344CB8AC3E}">
        <p14:creationId xmlns:p14="http://schemas.microsoft.com/office/powerpoint/2010/main" val="59419214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smtClean="0"/>
              <a:t>Hardest examples for humans</a:t>
            </a:r>
          </a:p>
        </p:txBody>
      </p:sp>
      <p:sp>
        <p:nvSpPr>
          <p:cNvPr id="49155" name="Content Placeholder 2"/>
          <p:cNvSpPr>
            <a:spLocks noGrp="1"/>
          </p:cNvSpPr>
          <p:nvPr>
            <p:ph idx="1"/>
          </p:nvPr>
        </p:nvSpPr>
        <p:spPr/>
        <p:txBody>
          <a:bodyPr/>
          <a:lstStyle/>
          <a:p>
            <a:pPr eaLnBrk="1" hangingPunct="1"/>
            <a:endParaRPr lang="en-US" smtClean="0"/>
          </a:p>
        </p:txBody>
      </p:sp>
      <p:sp>
        <p:nvSpPr>
          <p:cNvPr id="49156" name="TextBox 3"/>
          <p:cNvSpPr txBox="1">
            <a:spLocks noChangeArrowheads="1"/>
          </p:cNvSpPr>
          <p:nvPr/>
        </p:nvSpPr>
        <p:spPr bwMode="auto">
          <a:xfrm>
            <a:off x="228600" y="6477000"/>
            <a:ext cx="8839200" cy="338138"/>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600">
                <a:solidFill>
                  <a:srgbClr val="000000"/>
                </a:solidFill>
              </a:rPr>
              <a:t>Moghaddam and Yang, Face &amp; Gesture 2000.</a:t>
            </a:r>
          </a:p>
        </p:txBody>
      </p:sp>
      <p:pic>
        <p:nvPicPr>
          <p:cNvPr id="49157" name="Picture 2"/>
          <p:cNvPicPr>
            <a:picLocks noChangeAspect="1" noChangeArrowheads="1"/>
          </p:cNvPicPr>
          <p:nvPr/>
        </p:nvPicPr>
        <p:blipFill>
          <a:blip r:embed="rId3"/>
          <a:srcRect l="23750" t="41574" r="22501" b="11795"/>
          <a:stretch>
            <a:fillRect/>
          </a:stretch>
        </p:blipFill>
        <p:spPr bwMode="auto">
          <a:xfrm>
            <a:off x="304800" y="1676400"/>
            <a:ext cx="8382000" cy="4430713"/>
          </a:xfrm>
          <a:prstGeom prst="rect">
            <a:avLst/>
          </a:prstGeom>
          <a:noFill/>
          <a:ln w="9525">
            <a:noFill/>
            <a:miter lim="800000"/>
            <a:headEnd/>
            <a:tailEnd/>
          </a:ln>
        </p:spPr>
      </p:pic>
      <p:sp>
        <p:nvSpPr>
          <p:cNvPr id="6" name="Rectangle 5"/>
          <p:cNvSpPr/>
          <p:nvPr/>
        </p:nvSpPr>
        <p:spPr bwMode="auto">
          <a:xfrm>
            <a:off x="533400" y="5029200"/>
            <a:ext cx="8153400" cy="12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F26FB719-6AF0-41D5-A966-5674B556141B}" type="slidenum">
              <a:rPr lang="en-US" smtClean="0">
                <a:solidFill>
                  <a:srgbClr val="000000"/>
                </a:solidFill>
              </a:rPr>
              <a:pPr fontAlgn="base">
                <a:spcBef>
                  <a:spcPct val="0"/>
                </a:spcBef>
                <a:spcAft>
                  <a:spcPct val="0"/>
                </a:spcAft>
                <a:defRPr/>
              </a:pPr>
              <a:t>78</a:t>
            </a:fld>
            <a:endParaRPr lang="en-US">
              <a:solidFill>
                <a:srgbClr val="000000"/>
              </a:solidFill>
            </a:endParaRPr>
          </a:p>
        </p:txBody>
      </p:sp>
    </p:spTree>
    <p:extLst>
      <p:ext uri="{BB962C8B-B14F-4D97-AF65-F5344CB8AC3E}">
        <p14:creationId xmlns:p14="http://schemas.microsoft.com/office/powerpoint/2010/main" val="226135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What if the features are not 2d?</a:t>
            </a:r>
          </a:p>
          <a:p>
            <a:r>
              <a:rPr lang="en-US" dirty="0" smtClean="0"/>
              <a:t>What if the data is not linearly separable?</a:t>
            </a:r>
          </a:p>
          <a:p>
            <a:r>
              <a:rPr lang="en-US" b="1" dirty="0" smtClean="0"/>
              <a:t>What if we have more than just two categories?</a:t>
            </a:r>
            <a:endParaRPr lang="en-US" b="1" dirty="0"/>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79</a:t>
            </a:fld>
            <a:endParaRPr lang="en-US">
              <a:solidFill>
                <a:prstClr val="black">
                  <a:tint val="75000"/>
                </a:prstClr>
              </a:solidFill>
            </a:endParaRPr>
          </a:p>
        </p:txBody>
      </p:sp>
    </p:spTree>
    <p:extLst>
      <p:ext uri="{BB962C8B-B14F-4D97-AF65-F5344CB8AC3E}">
        <p14:creationId xmlns:p14="http://schemas.microsoft.com/office/powerpoint/2010/main" val="346668909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7" name="Rectangle 2"/>
          <p:cNvSpPr txBox="1">
            <a:spLocks noChangeArrowheads="1"/>
          </p:cNvSpPr>
          <p:nvPr/>
        </p:nvSpPr>
        <p:spPr bwMode="auto">
          <a:xfrm>
            <a:off x="457199" y="368660"/>
            <a:ext cx="8328025" cy="609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200" b="1">
                <a:solidFill>
                  <a:schemeClr val="bg1"/>
                </a:solidFill>
                <a:latin typeface="Trebuchet MS" pitchFamily="34" charset="0"/>
              </a:defRPr>
            </a:lvl6pPr>
            <a:lvl7pPr marL="914400" algn="l" rtl="0" eaLnBrk="0" fontAlgn="base" hangingPunct="0">
              <a:spcBef>
                <a:spcPct val="0"/>
              </a:spcBef>
              <a:spcAft>
                <a:spcPct val="0"/>
              </a:spcAft>
              <a:defRPr kumimoji="1" sz="3200" b="1">
                <a:solidFill>
                  <a:schemeClr val="bg1"/>
                </a:solidFill>
                <a:latin typeface="Trebuchet MS" pitchFamily="34" charset="0"/>
              </a:defRPr>
            </a:lvl7pPr>
            <a:lvl8pPr marL="1371600" algn="l" rtl="0" eaLnBrk="0" fontAlgn="base" hangingPunct="0">
              <a:spcBef>
                <a:spcPct val="0"/>
              </a:spcBef>
              <a:spcAft>
                <a:spcPct val="0"/>
              </a:spcAft>
              <a:defRPr kumimoji="1" sz="3200" b="1">
                <a:solidFill>
                  <a:schemeClr val="bg1"/>
                </a:solidFill>
                <a:latin typeface="Trebuchet MS" pitchFamily="34" charset="0"/>
              </a:defRPr>
            </a:lvl8pPr>
            <a:lvl9pPr marL="1828800" algn="l" rtl="0" eaLnBrk="0" fontAlgn="base" hangingPunct="0">
              <a:spcBef>
                <a:spcPct val="0"/>
              </a:spcBef>
              <a:spcAft>
                <a:spcPct val="0"/>
              </a:spcAft>
              <a:defRPr kumimoji="1" sz="3200" b="1">
                <a:solidFill>
                  <a:schemeClr val="bg1"/>
                </a:solidFill>
                <a:latin typeface="Trebuchet MS" pitchFamily="34" charset="0"/>
              </a:defRPr>
            </a:lvl9pPr>
          </a:lstStyle>
          <a:p>
            <a:r>
              <a:rPr lang="en-US" sz="2800" kern="0" dirty="0" smtClean="0">
                <a:solidFill>
                  <a:prstClr val="black"/>
                </a:solidFill>
                <a:latin typeface="Arial" pitchFamily="34" charset="0"/>
                <a:cs typeface="Arial" pitchFamily="34" charset="0"/>
              </a:rPr>
              <a:t>Window-based object detection: recap</a:t>
            </a:r>
          </a:p>
        </p:txBody>
      </p:sp>
      <p:sp>
        <p:nvSpPr>
          <p:cNvPr id="199" name="Line 10"/>
          <p:cNvSpPr>
            <a:spLocks noChangeShapeType="1"/>
          </p:cNvSpPr>
          <p:nvPr/>
        </p:nvSpPr>
        <p:spPr bwMode="auto">
          <a:xfrm>
            <a:off x="4813300" y="3568700"/>
            <a:ext cx="0" cy="365125"/>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00" name="Line 41"/>
          <p:cNvSpPr>
            <a:spLocks noChangeShapeType="1"/>
          </p:cNvSpPr>
          <p:nvPr/>
        </p:nvSpPr>
        <p:spPr bwMode="auto">
          <a:xfrm>
            <a:off x="5029200" y="3568700"/>
            <a:ext cx="0" cy="365125"/>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01" name="Line 42"/>
          <p:cNvSpPr>
            <a:spLocks noChangeShapeType="1"/>
          </p:cNvSpPr>
          <p:nvPr/>
        </p:nvSpPr>
        <p:spPr bwMode="auto">
          <a:xfrm>
            <a:off x="5245100" y="3568700"/>
            <a:ext cx="0" cy="365125"/>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02" name="Line 43"/>
          <p:cNvSpPr>
            <a:spLocks noChangeShapeType="1"/>
          </p:cNvSpPr>
          <p:nvPr/>
        </p:nvSpPr>
        <p:spPr bwMode="auto">
          <a:xfrm>
            <a:off x="5461000" y="3568700"/>
            <a:ext cx="0" cy="365125"/>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03" name="Rectangle 36"/>
          <p:cNvSpPr>
            <a:spLocks noChangeArrowheads="1"/>
          </p:cNvSpPr>
          <p:nvPr/>
        </p:nvSpPr>
        <p:spPr bwMode="auto">
          <a:xfrm>
            <a:off x="3841750" y="1630363"/>
            <a:ext cx="5148263" cy="1908175"/>
          </a:xfrm>
          <a:prstGeom prst="rect">
            <a:avLst/>
          </a:prstGeom>
          <a:solidFill>
            <a:srgbClr val="FFFFFF"/>
          </a:solidFill>
          <a:ln w="38100" cap="sq">
            <a:solidFill>
              <a:srgbClr val="000000"/>
            </a:solidFill>
            <a:miter lim="800000"/>
            <a:headEnd type="none" w="sm" len="sm"/>
            <a:tailEnd type="none" w="sm" len="sm"/>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pic>
        <p:nvPicPr>
          <p:cNvPr id="204" name="Picture 3" descr="HK_SYP_Western_Street_10"/>
          <p:cNvPicPr>
            <a:picLocks noChangeAspect="1" noChangeArrowheads="1"/>
          </p:cNvPicPr>
          <p:nvPr/>
        </p:nvPicPr>
        <p:blipFill>
          <a:blip r:embed="rId3" cstate="print"/>
          <a:srcRect/>
          <a:stretch>
            <a:fillRect/>
          </a:stretch>
        </p:blipFill>
        <p:spPr bwMode="auto">
          <a:xfrm>
            <a:off x="503238" y="3925888"/>
            <a:ext cx="2124075" cy="1593850"/>
          </a:xfrm>
          <a:prstGeom prst="rect">
            <a:avLst/>
          </a:prstGeom>
          <a:noFill/>
          <a:ln w="9525">
            <a:noFill/>
            <a:miter lim="800000"/>
            <a:headEnd/>
            <a:tailEnd/>
          </a:ln>
        </p:spPr>
      </p:pic>
      <p:sp>
        <p:nvSpPr>
          <p:cNvPr id="205" name="Rectangle 4"/>
          <p:cNvSpPr>
            <a:spLocks noChangeArrowheads="1"/>
          </p:cNvSpPr>
          <p:nvPr/>
        </p:nvSpPr>
        <p:spPr bwMode="auto">
          <a:xfrm>
            <a:off x="503238" y="3925888"/>
            <a:ext cx="396875" cy="395287"/>
          </a:xfrm>
          <a:prstGeom prst="rect">
            <a:avLst/>
          </a:prstGeom>
          <a:noFill/>
          <a:ln w="38100" cap="sq">
            <a:solidFill>
              <a:srgbClr val="FFFF00"/>
            </a:solidFill>
            <a:miter lim="800000"/>
            <a:headEnd type="none" w="sm" len="sm"/>
            <a:tailEnd type="none" w="sm" len="sm"/>
          </a:ln>
        </p:spPr>
        <p:txBody>
          <a:bodyPr lIns="90000" tIns="46800" rIns="90000" bIns="46800" anchor="ctr">
            <a:spAutoFit/>
          </a:bodyPr>
          <a:lstStyle/>
          <a:p>
            <a:pPr algn="l" rtl="0" eaLnBrk="0" fontAlgn="base" hangingPunct="0">
              <a:spcBef>
                <a:spcPct val="0"/>
              </a:spcBef>
              <a:spcAft>
                <a:spcPct val="0"/>
              </a:spcAft>
            </a:pPr>
            <a:endParaRPr lang="en-US" sz="2100" b="1" kern="1200">
              <a:solidFill>
                <a:srgbClr val="000000"/>
              </a:solidFill>
              <a:latin typeface="Trebuchet MS" pitchFamily="34" charset="0"/>
              <a:ea typeface="+mn-ea"/>
              <a:cs typeface="+mn-cs"/>
            </a:endParaRPr>
          </a:p>
        </p:txBody>
      </p:sp>
      <p:pic>
        <p:nvPicPr>
          <p:cNvPr id="206" name="Picture 5" descr="HK_SYP_Western_Street_10"/>
          <p:cNvPicPr>
            <a:picLocks noChangeAspect="1" noChangeArrowheads="1"/>
          </p:cNvPicPr>
          <p:nvPr/>
        </p:nvPicPr>
        <p:blipFill>
          <a:blip r:embed="rId4" cstate="print"/>
          <a:srcRect r="79031" b="74638"/>
          <a:stretch>
            <a:fillRect/>
          </a:stretch>
        </p:blipFill>
        <p:spPr bwMode="auto">
          <a:xfrm>
            <a:off x="3167063" y="4502150"/>
            <a:ext cx="396875" cy="360363"/>
          </a:xfrm>
          <a:prstGeom prst="rect">
            <a:avLst/>
          </a:prstGeom>
          <a:noFill/>
          <a:ln w="38100">
            <a:solidFill>
              <a:srgbClr val="FFFF00"/>
            </a:solidFill>
            <a:miter lim="800000"/>
            <a:headEnd/>
            <a:tailEnd/>
          </a:ln>
        </p:spPr>
      </p:pic>
      <p:sp>
        <p:nvSpPr>
          <p:cNvPr id="207" name="Line 6"/>
          <p:cNvSpPr>
            <a:spLocks noChangeShapeType="1"/>
          </p:cNvSpPr>
          <p:nvPr/>
        </p:nvSpPr>
        <p:spPr bwMode="auto">
          <a:xfrm>
            <a:off x="2663825" y="4714875"/>
            <a:ext cx="431800" cy="0"/>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2" name="Group 28"/>
          <p:cNvGrpSpPr>
            <a:grpSpLocks/>
          </p:cNvGrpSpPr>
          <p:nvPr/>
        </p:nvGrpSpPr>
        <p:grpSpPr bwMode="auto">
          <a:xfrm>
            <a:off x="6300788" y="4222750"/>
            <a:ext cx="2557462" cy="1223963"/>
            <a:chOff x="4127" y="1797"/>
            <a:chExt cx="1611" cy="771"/>
          </a:xfrm>
        </p:grpSpPr>
        <p:sp>
          <p:nvSpPr>
            <p:cNvPr id="209" name="AutoShape 8"/>
            <p:cNvSpPr>
              <a:spLocks noChangeArrowheads="1"/>
            </p:cNvSpPr>
            <p:nvPr/>
          </p:nvSpPr>
          <p:spPr bwMode="auto">
            <a:xfrm>
              <a:off x="4309" y="1797"/>
              <a:ext cx="1270" cy="771"/>
            </a:xfrm>
            <a:prstGeom prst="roundRect">
              <a:avLst>
                <a:gd name="adj" fmla="val 16667"/>
              </a:avLst>
            </a:prstGeom>
            <a:noFill/>
            <a:ln w="38100" cap="sq">
              <a:solidFill>
                <a:srgbClr val="000000"/>
              </a:solidFill>
              <a:round/>
              <a:headEnd type="none" w="sm" len="sm"/>
              <a:tailEnd type="none" w="sm" len="sm"/>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10" name="Text Box 9"/>
            <p:cNvSpPr txBox="1">
              <a:spLocks noChangeArrowheads="1"/>
            </p:cNvSpPr>
            <p:nvPr/>
          </p:nvSpPr>
          <p:spPr bwMode="auto">
            <a:xfrm>
              <a:off x="4127" y="1956"/>
              <a:ext cx="1611" cy="480"/>
            </a:xfrm>
            <a:prstGeom prst="rect">
              <a:avLst/>
            </a:prstGeom>
            <a:noFill/>
            <a:ln w="12700" cap="sq">
              <a:noFill/>
              <a:miter lim="800000"/>
              <a:headEnd type="none" w="sm" len="sm"/>
              <a:tailEnd type="none" w="sm" len="sm"/>
            </a:ln>
          </p:spPr>
          <p:txBody>
            <a:bodyPr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000000"/>
                  </a:solidFill>
                  <a:effectLst/>
                  <a:uLnTx/>
                  <a:uFillTx/>
                  <a:latin typeface="Trebuchet MS" pitchFamily="34" charset="0"/>
                  <a:ea typeface="+mn-ea"/>
                  <a:cs typeface="+mn-cs"/>
                </a:rPr>
                <a:t>Car/non-car Classifier</a:t>
              </a:r>
            </a:p>
          </p:txBody>
        </p:sp>
      </p:grpSp>
      <p:sp>
        <p:nvSpPr>
          <p:cNvPr id="211" name="AutoShape 18"/>
          <p:cNvSpPr>
            <a:spLocks noChangeArrowheads="1"/>
          </p:cNvSpPr>
          <p:nvPr/>
        </p:nvSpPr>
        <p:spPr bwMode="auto">
          <a:xfrm>
            <a:off x="4103688" y="3970338"/>
            <a:ext cx="1908175" cy="2197100"/>
          </a:xfrm>
          <a:prstGeom prst="roundRect">
            <a:avLst>
              <a:gd name="adj" fmla="val 16667"/>
            </a:avLst>
          </a:prstGeom>
          <a:solidFill>
            <a:srgbClr val="FFFFFF"/>
          </a:solidFill>
          <a:ln w="38100" cap="sq">
            <a:solidFill>
              <a:srgbClr val="000000"/>
            </a:solidFill>
            <a:round/>
            <a:headEnd type="none" w="sm" len="sm"/>
            <a:tailEnd type="none" w="sm" len="sm"/>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12" name="Line 11"/>
          <p:cNvSpPr>
            <a:spLocks noChangeShapeType="1"/>
          </p:cNvSpPr>
          <p:nvPr/>
        </p:nvSpPr>
        <p:spPr bwMode="auto">
          <a:xfrm flipV="1">
            <a:off x="4643438" y="4149725"/>
            <a:ext cx="0" cy="828675"/>
          </a:xfrm>
          <a:prstGeom prst="line">
            <a:avLst/>
          </a:prstGeom>
          <a:noFill/>
          <a:ln w="12700" cap="sq">
            <a:solidFill>
              <a:srgbClr val="000000"/>
            </a:solidFill>
            <a:round/>
            <a:headEnd type="none" w="sm" len="sm"/>
            <a:tailEnd type="triangle" w="sm" len="sm"/>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13" name="Line 12"/>
          <p:cNvSpPr>
            <a:spLocks noChangeShapeType="1"/>
          </p:cNvSpPr>
          <p:nvPr/>
        </p:nvSpPr>
        <p:spPr bwMode="auto">
          <a:xfrm flipV="1">
            <a:off x="4643438" y="4367213"/>
            <a:ext cx="647700" cy="611187"/>
          </a:xfrm>
          <a:prstGeom prst="line">
            <a:avLst/>
          </a:prstGeom>
          <a:noFill/>
          <a:ln w="12700" cap="sq">
            <a:solidFill>
              <a:srgbClr val="000000"/>
            </a:solidFill>
            <a:round/>
            <a:headEnd type="none" w="sm" len="sm"/>
            <a:tailEnd type="triangle" w="sm" len="sm"/>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14" name="Line 13"/>
          <p:cNvSpPr>
            <a:spLocks noChangeShapeType="1"/>
          </p:cNvSpPr>
          <p:nvPr/>
        </p:nvSpPr>
        <p:spPr bwMode="auto">
          <a:xfrm flipV="1">
            <a:off x="4643438" y="4978400"/>
            <a:ext cx="936625" cy="0"/>
          </a:xfrm>
          <a:prstGeom prst="line">
            <a:avLst/>
          </a:prstGeom>
          <a:noFill/>
          <a:ln w="12700" cap="sq">
            <a:solidFill>
              <a:srgbClr val="000000"/>
            </a:solidFill>
            <a:round/>
            <a:headEnd type="none" w="sm" len="sm"/>
            <a:tailEnd type="triangle" w="sm" len="sm"/>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15" name="Line 14"/>
          <p:cNvSpPr>
            <a:spLocks noChangeShapeType="1"/>
          </p:cNvSpPr>
          <p:nvPr/>
        </p:nvSpPr>
        <p:spPr bwMode="auto">
          <a:xfrm>
            <a:off x="4643438" y="4978400"/>
            <a:ext cx="900112" cy="360363"/>
          </a:xfrm>
          <a:prstGeom prst="line">
            <a:avLst/>
          </a:prstGeom>
          <a:noFill/>
          <a:ln w="12700" cap="sq">
            <a:solidFill>
              <a:srgbClr val="000000"/>
            </a:solidFill>
            <a:round/>
            <a:headEnd type="none" w="sm" len="sm"/>
            <a:tailEnd type="triangle" w="sm" len="sm"/>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16" name="Oval 15"/>
          <p:cNvSpPr>
            <a:spLocks noChangeArrowheads="1"/>
          </p:cNvSpPr>
          <p:nvPr/>
        </p:nvSpPr>
        <p:spPr bwMode="auto">
          <a:xfrm>
            <a:off x="4859338" y="4475163"/>
            <a:ext cx="144462" cy="144462"/>
          </a:xfrm>
          <a:prstGeom prst="ellipse">
            <a:avLst/>
          </a:prstGeom>
          <a:solidFill>
            <a:srgbClr val="0066FF"/>
          </a:solidFill>
          <a:ln w="12700" cap="sq">
            <a:solidFill>
              <a:srgbClr val="000000"/>
            </a:solidFill>
            <a:round/>
            <a:headEnd type="none" w="sm" len="sm"/>
            <a:tailEnd type="none" w="sm" len="sm"/>
          </a:ln>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17" name="Text Box 16"/>
          <p:cNvSpPr txBox="1">
            <a:spLocks noChangeArrowheads="1"/>
          </p:cNvSpPr>
          <p:nvPr/>
        </p:nvSpPr>
        <p:spPr bwMode="auto">
          <a:xfrm>
            <a:off x="4248150" y="5332413"/>
            <a:ext cx="1692275" cy="762000"/>
          </a:xfrm>
          <a:prstGeom prst="rect">
            <a:avLst/>
          </a:prstGeom>
          <a:noFill/>
          <a:ln w="12700" cap="sq">
            <a:noFill/>
            <a:miter lim="800000"/>
            <a:headEnd type="none" w="sm" len="sm"/>
            <a:tailEnd type="none" w="sm" len="sm"/>
          </a:ln>
        </p:spPr>
        <p:txBody>
          <a:bodyPr lIns="90000" tIns="46800" rIns="90000" bIns="46800">
            <a:spAutoFit/>
          </a:bodyPr>
          <a:lstStyle/>
          <a:p>
            <a:pPr algn="ctr" rtl="0" eaLnBrk="0" fontAlgn="base" hangingPunct="0">
              <a:spcBef>
                <a:spcPct val="50000"/>
              </a:spcBef>
              <a:spcAft>
                <a:spcPct val="0"/>
              </a:spcAft>
            </a:pPr>
            <a:r>
              <a:rPr lang="en-US" sz="2200" b="1" kern="1200">
                <a:solidFill>
                  <a:srgbClr val="000000"/>
                </a:solidFill>
                <a:latin typeface="Trebuchet MS" pitchFamily="34" charset="0"/>
                <a:ea typeface="+mn-ea"/>
                <a:cs typeface="+mn-cs"/>
              </a:rPr>
              <a:t>Feature extraction</a:t>
            </a:r>
          </a:p>
        </p:txBody>
      </p:sp>
      <p:grpSp>
        <p:nvGrpSpPr>
          <p:cNvPr id="3" name="Group 34"/>
          <p:cNvGrpSpPr>
            <a:grpSpLocks/>
          </p:cNvGrpSpPr>
          <p:nvPr/>
        </p:nvGrpSpPr>
        <p:grpSpPr bwMode="auto">
          <a:xfrm>
            <a:off x="3913188" y="1774825"/>
            <a:ext cx="2449512" cy="1322388"/>
            <a:chOff x="4082" y="1344"/>
            <a:chExt cx="1543" cy="833"/>
          </a:xfrm>
        </p:grpSpPr>
        <p:pic>
          <p:nvPicPr>
            <p:cNvPr id="219" name="Picture 22" descr="16_hot_rod"/>
            <p:cNvPicPr>
              <a:picLocks noChangeAspect="1" noChangeArrowheads="1"/>
            </p:cNvPicPr>
            <p:nvPr/>
          </p:nvPicPr>
          <p:blipFill>
            <a:blip r:embed="rId5" cstate="print"/>
            <a:srcRect/>
            <a:stretch>
              <a:fillRect/>
            </a:stretch>
          </p:blipFill>
          <p:spPr bwMode="auto">
            <a:xfrm>
              <a:off x="4921" y="1774"/>
              <a:ext cx="537" cy="403"/>
            </a:xfrm>
            <a:prstGeom prst="rect">
              <a:avLst/>
            </a:prstGeom>
            <a:noFill/>
            <a:ln w="9525">
              <a:noFill/>
              <a:miter lim="800000"/>
              <a:headEnd/>
              <a:tailEnd/>
            </a:ln>
          </p:spPr>
        </p:pic>
        <p:pic>
          <p:nvPicPr>
            <p:cNvPr id="220" name="Picture 23" descr="Skyline_250GT_unmarked_car_rear"/>
            <p:cNvPicPr>
              <a:picLocks noChangeAspect="1" noChangeArrowheads="1"/>
            </p:cNvPicPr>
            <p:nvPr/>
          </p:nvPicPr>
          <p:blipFill>
            <a:blip r:embed="rId6" cstate="print"/>
            <a:srcRect/>
            <a:stretch>
              <a:fillRect/>
            </a:stretch>
          </p:blipFill>
          <p:spPr bwMode="auto">
            <a:xfrm>
              <a:off x="4626" y="1349"/>
              <a:ext cx="545" cy="403"/>
            </a:xfrm>
            <a:prstGeom prst="rect">
              <a:avLst/>
            </a:prstGeom>
            <a:noFill/>
            <a:ln w="9525">
              <a:noFill/>
              <a:miter lim="800000"/>
              <a:headEnd/>
              <a:tailEnd/>
            </a:ln>
          </p:spPr>
        </p:pic>
        <p:pic>
          <p:nvPicPr>
            <p:cNvPr id="221" name="Picture 24" descr="Rear_of_car_1-full"/>
            <p:cNvPicPr>
              <a:picLocks noChangeAspect="1" noChangeArrowheads="1"/>
            </p:cNvPicPr>
            <p:nvPr/>
          </p:nvPicPr>
          <p:blipFill>
            <a:blip r:embed="rId7" cstate="print"/>
            <a:srcRect/>
            <a:stretch>
              <a:fillRect/>
            </a:stretch>
          </p:blipFill>
          <p:spPr bwMode="auto">
            <a:xfrm>
              <a:off x="5193" y="1349"/>
              <a:ext cx="432" cy="403"/>
            </a:xfrm>
            <a:prstGeom prst="rect">
              <a:avLst/>
            </a:prstGeom>
            <a:noFill/>
            <a:ln w="9525">
              <a:noFill/>
              <a:miter lim="800000"/>
              <a:headEnd/>
              <a:tailEnd/>
            </a:ln>
          </p:spPr>
        </p:pic>
        <p:pic>
          <p:nvPicPr>
            <p:cNvPr id="222" name="Picture 25" descr="Picture8"/>
            <p:cNvPicPr>
              <a:picLocks noChangeAspect="1" noChangeArrowheads="1"/>
            </p:cNvPicPr>
            <p:nvPr/>
          </p:nvPicPr>
          <p:blipFill>
            <a:blip r:embed="rId8" cstate="print"/>
            <a:srcRect/>
            <a:stretch>
              <a:fillRect/>
            </a:stretch>
          </p:blipFill>
          <p:spPr bwMode="auto">
            <a:xfrm>
              <a:off x="4082" y="1344"/>
              <a:ext cx="518" cy="403"/>
            </a:xfrm>
            <a:prstGeom prst="rect">
              <a:avLst/>
            </a:prstGeom>
            <a:noFill/>
            <a:ln w="9525">
              <a:noFill/>
              <a:miter lim="800000"/>
              <a:headEnd/>
              <a:tailEnd/>
            </a:ln>
          </p:spPr>
        </p:pic>
        <p:pic>
          <p:nvPicPr>
            <p:cNvPr id="223" name="Picture 26" descr="demo%20car%20rear"/>
            <p:cNvPicPr>
              <a:picLocks noChangeAspect="1" noChangeArrowheads="1"/>
            </p:cNvPicPr>
            <p:nvPr/>
          </p:nvPicPr>
          <p:blipFill>
            <a:blip r:embed="rId9" cstate="print"/>
            <a:srcRect/>
            <a:stretch>
              <a:fillRect/>
            </a:stretch>
          </p:blipFill>
          <p:spPr bwMode="auto">
            <a:xfrm>
              <a:off x="4195" y="1774"/>
              <a:ext cx="702" cy="403"/>
            </a:xfrm>
            <a:prstGeom prst="rect">
              <a:avLst/>
            </a:prstGeom>
            <a:noFill/>
            <a:ln w="9525">
              <a:noFill/>
              <a:miter lim="800000"/>
              <a:headEnd/>
              <a:tailEnd/>
            </a:ln>
          </p:spPr>
        </p:pic>
      </p:grpSp>
      <p:sp>
        <p:nvSpPr>
          <p:cNvPr id="224" name="Line 27"/>
          <p:cNvSpPr>
            <a:spLocks noChangeShapeType="1"/>
          </p:cNvSpPr>
          <p:nvPr/>
        </p:nvSpPr>
        <p:spPr bwMode="auto">
          <a:xfrm>
            <a:off x="3635375" y="4727575"/>
            <a:ext cx="431800" cy="0"/>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sp>
        <p:nvSpPr>
          <p:cNvPr id="225" name="Line 35"/>
          <p:cNvSpPr>
            <a:spLocks noChangeShapeType="1"/>
          </p:cNvSpPr>
          <p:nvPr/>
        </p:nvSpPr>
        <p:spPr bwMode="auto">
          <a:xfrm>
            <a:off x="6084888" y="4691063"/>
            <a:ext cx="431800" cy="0"/>
          </a:xfrm>
          <a:prstGeom prst="line">
            <a:avLst/>
          </a:prstGeom>
          <a:noFill/>
          <a:ln w="38100" cap="sq">
            <a:solidFill>
              <a:srgbClr val="000000"/>
            </a:solidFill>
            <a:round/>
            <a:headEnd type="none" w="sm" len="sm"/>
            <a:tailEnd type="triangle" w="lg" len="med"/>
          </a:ln>
        </p:spPr>
        <p:txBody>
          <a:bodyPr wrap="non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nvGrpSpPr>
          <p:cNvPr id="4" name="Group 44"/>
          <p:cNvGrpSpPr>
            <a:grpSpLocks/>
          </p:cNvGrpSpPr>
          <p:nvPr/>
        </p:nvGrpSpPr>
        <p:grpSpPr bwMode="auto">
          <a:xfrm>
            <a:off x="6253163" y="1666875"/>
            <a:ext cx="2573337" cy="1511300"/>
            <a:chOff x="3855" y="777"/>
            <a:chExt cx="1621" cy="952"/>
          </a:xfrm>
        </p:grpSpPr>
        <p:grpSp>
          <p:nvGrpSpPr>
            <p:cNvPr id="5" name="Group 33"/>
            <p:cNvGrpSpPr>
              <a:grpSpLocks/>
            </p:cNvGrpSpPr>
            <p:nvPr/>
          </p:nvGrpSpPr>
          <p:grpSpPr bwMode="auto">
            <a:xfrm>
              <a:off x="4195" y="867"/>
              <a:ext cx="1281" cy="817"/>
              <a:chOff x="4241" y="408"/>
              <a:chExt cx="1281" cy="817"/>
            </a:xfrm>
          </p:grpSpPr>
          <p:pic>
            <p:nvPicPr>
              <p:cNvPr id="229" name="Picture 29" descr="thing"/>
              <p:cNvPicPr>
                <a:picLocks noChangeAspect="1" noChangeArrowheads="1"/>
              </p:cNvPicPr>
              <p:nvPr/>
            </p:nvPicPr>
            <p:blipFill>
              <a:blip r:embed="rId10" cstate="print"/>
              <a:srcRect/>
              <a:stretch>
                <a:fillRect/>
              </a:stretch>
            </p:blipFill>
            <p:spPr bwMode="auto">
              <a:xfrm>
                <a:off x="4932" y="408"/>
                <a:ext cx="590" cy="403"/>
              </a:xfrm>
              <a:prstGeom prst="rect">
                <a:avLst/>
              </a:prstGeom>
              <a:noFill/>
              <a:ln w="9525">
                <a:noFill/>
                <a:miter lim="800000"/>
                <a:headEnd/>
                <a:tailEnd/>
              </a:ln>
            </p:spPr>
          </p:pic>
          <p:pic>
            <p:nvPicPr>
              <p:cNvPr id="230" name="Picture 30" descr="things460"/>
              <p:cNvPicPr>
                <a:picLocks noChangeAspect="1" noChangeArrowheads="1"/>
              </p:cNvPicPr>
              <p:nvPr/>
            </p:nvPicPr>
            <p:blipFill>
              <a:blip r:embed="rId11" cstate="print"/>
              <a:srcRect/>
              <a:stretch>
                <a:fillRect/>
              </a:stretch>
            </p:blipFill>
            <p:spPr bwMode="auto">
              <a:xfrm>
                <a:off x="4785" y="822"/>
                <a:ext cx="618" cy="403"/>
              </a:xfrm>
              <a:prstGeom prst="rect">
                <a:avLst/>
              </a:prstGeom>
              <a:noFill/>
              <a:ln w="9525">
                <a:noFill/>
                <a:miter lim="800000"/>
                <a:headEnd/>
                <a:tailEnd/>
              </a:ln>
            </p:spPr>
          </p:pic>
          <p:pic>
            <p:nvPicPr>
              <p:cNvPr id="231" name="Picture 31" descr="12805w_isaac_abram_all_things_are_one_"/>
              <p:cNvPicPr>
                <a:picLocks noChangeAspect="1" noChangeArrowheads="1"/>
              </p:cNvPicPr>
              <p:nvPr/>
            </p:nvPicPr>
            <p:blipFill>
              <a:blip r:embed="rId12" cstate="print"/>
              <a:srcRect/>
              <a:stretch>
                <a:fillRect/>
              </a:stretch>
            </p:blipFill>
            <p:spPr bwMode="auto">
              <a:xfrm>
                <a:off x="4359" y="822"/>
                <a:ext cx="409" cy="403"/>
              </a:xfrm>
              <a:prstGeom prst="rect">
                <a:avLst/>
              </a:prstGeom>
              <a:noFill/>
              <a:ln w="9525">
                <a:noFill/>
                <a:miter lim="800000"/>
                <a:headEnd/>
                <a:tailEnd/>
              </a:ln>
            </p:spPr>
          </p:pic>
          <p:pic>
            <p:nvPicPr>
              <p:cNvPr id="232" name="Picture 32" descr="yanks600"/>
              <p:cNvPicPr>
                <a:picLocks noChangeAspect="1" noChangeArrowheads="1"/>
              </p:cNvPicPr>
              <p:nvPr/>
            </p:nvPicPr>
            <p:blipFill>
              <a:blip r:embed="rId13" cstate="print"/>
              <a:srcRect l="20236"/>
              <a:stretch>
                <a:fillRect/>
              </a:stretch>
            </p:blipFill>
            <p:spPr bwMode="auto">
              <a:xfrm>
                <a:off x="4241" y="408"/>
                <a:ext cx="674" cy="403"/>
              </a:xfrm>
              <a:prstGeom prst="rect">
                <a:avLst/>
              </a:prstGeom>
              <a:noFill/>
              <a:ln w="9525">
                <a:noFill/>
                <a:miter lim="800000"/>
                <a:headEnd/>
                <a:tailEnd/>
              </a:ln>
            </p:spPr>
          </p:pic>
        </p:grpSp>
        <p:sp>
          <p:nvSpPr>
            <p:cNvPr id="228" name="Line 39"/>
            <p:cNvSpPr>
              <a:spLocks noChangeShapeType="1"/>
            </p:cNvSpPr>
            <p:nvPr/>
          </p:nvSpPr>
          <p:spPr bwMode="auto">
            <a:xfrm flipV="1">
              <a:off x="3855" y="777"/>
              <a:ext cx="318" cy="952"/>
            </a:xfrm>
            <a:prstGeom prst="line">
              <a:avLst/>
            </a:prstGeom>
            <a:noFill/>
            <a:ln w="28575">
              <a:solidFill>
                <a:srgbClr val="000000"/>
              </a:solidFill>
              <a:prstDash val="dash"/>
              <a:round/>
              <a:headEnd type="none" w="sm" len="sm"/>
              <a:tailEnd type="none" w="sm" len="sm"/>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Trebuchet MS" pitchFamily="34" charset="0"/>
                <a:ea typeface="+mn-ea"/>
                <a:cs typeface="+mn-cs"/>
              </a:endParaRPr>
            </a:p>
          </p:txBody>
        </p:sp>
      </p:grpSp>
      <p:sp>
        <p:nvSpPr>
          <p:cNvPr id="233" name="Text Box 40"/>
          <p:cNvSpPr txBox="1">
            <a:spLocks noChangeArrowheads="1"/>
          </p:cNvSpPr>
          <p:nvPr/>
        </p:nvSpPr>
        <p:spPr bwMode="auto">
          <a:xfrm>
            <a:off x="5029200" y="3141663"/>
            <a:ext cx="2376488" cy="396875"/>
          </a:xfrm>
          <a:prstGeom prst="rect">
            <a:avLst/>
          </a:prstGeom>
          <a:noFill/>
          <a:ln w="12700" cap="sq">
            <a:noFill/>
            <a:miter lim="800000"/>
            <a:headEnd type="none" w="sm" len="sm"/>
            <a:tailEnd type="none" w="sm" len="sm"/>
          </a:ln>
        </p:spPr>
        <p:txBody>
          <a:bodyPr lIns="90000" tIns="46800" rIns="90000" bIns="46800">
            <a:spAutoFit/>
          </a:bodyPr>
          <a:lstStyle/>
          <a:p>
            <a:pPr algn="l" rtl="0" eaLnBrk="0" fontAlgn="base" hangingPunct="0">
              <a:spcBef>
                <a:spcPct val="50000"/>
              </a:spcBef>
              <a:spcAft>
                <a:spcPct val="0"/>
              </a:spcAft>
            </a:pPr>
            <a:r>
              <a:rPr lang="en-US" sz="2000" b="1" kern="1200">
                <a:solidFill>
                  <a:srgbClr val="000000"/>
                </a:solidFill>
                <a:latin typeface="Trebuchet MS" pitchFamily="34" charset="0"/>
                <a:ea typeface="+mn-ea"/>
                <a:cs typeface="+mn-cs"/>
              </a:rPr>
              <a:t>Training examples</a:t>
            </a:r>
          </a:p>
        </p:txBody>
      </p:sp>
      <p:sp>
        <p:nvSpPr>
          <p:cNvPr id="234" name="TextBox 38"/>
          <p:cNvSpPr txBox="1">
            <a:spLocks noChangeArrowheads="1"/>
          </p:cNvSpPr>
          <p:nvPr/>
        </p:nvSpPr>
        <p:spPr bwMode="auto">
          <a:xfrm>
            <a:off x="528638" y="1110685"/>
            <a:ext cx="3322637" cy="2677656"/>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2100" b="1" kern="1200" dirty="0" smtClean="0">
                <a:solidFill>
                  <a:srgbClr val="000000"/>
                </a:solidFill>
                <a:latin typeface="Arial" pitchFamily="34" charset="0"/>
                <a:cs typeface="Arial" pitchFamily="34" charset="0"/>
              </a:rPr>
              <a:t>Training:</a:t>
            </a:r>
          </a:p>
          <a:p>
            <a:pPr marL="457200" indent="-457200" algn="l" rtl="0" eaLnBrk="0" fontAlgn="base" hangingPunct="0">
              <a:spcBef>
                <a:spcPct val="0"/>
              </a:spcBef>
              <a:spcAft>
                <a:spcPct val="0"/>
              </a:spcAft>
              <a:buFontTx/>
              <a:buAutoNum type="arabicPeriod"/>
            </a:pPr>
            <a:r>
              <a:rPr lang="en-US" sz="2100" kern="1200" dirty="0" smtClean="0">
                <a:solidFill>
                  <a:srgbClr val="000000"/>
                </a:solidFill>
                <a:latin typeface="Arial" pitchFamily="34" charset="0"/>
                <a:cs typeface="Arial" pitchFamily="34" charset="0"/>
              </a:rPr>
              <a:t>Obtain </a:t>
            </a:r>
            <a:r>
              <a:rPr lang="en-US" sz="2100" kern="1200" dirty="0">
                <a:solidFill>
                  <a:srgbClr val="000000"/>
                </a:solidFill>
                <a:latin typeface="Arial" pitchFamily="34" charset="0"/>
                <a:cs typeface="Arial" pitchFamily="34" charset="0"/>
              </a:rPr>
              <a:t>training data</a:t>
            </a:r>
          </a:p>
          <a:p>
            <a:pPr marL="457200" indent="-457200" algn="l" rtl="0" eaLnBrk="0" fontAlgn="base" hangingPunct="0">
              <a:spcBef>
                <a:spcPct val="0"/>
              </a:spcBef>
              <a:spcAft>
                <a:spcPct val="0"/>
              </a:spcAft>
              <a:buFontTx/>
              <a:buAutoNum type="arabicPeriod"/>
            </a:pPr>
            <a:r>
              <a:rPr lang="en-US" sz="2100" kern="1200" dirty="0">
                <a:solidFill>
                  <a:srgbClr val="000000"/>
                </a:solidFill>
                <a:latin typeface="Arial" pitchFamily="34" charset="0"/>
                <a:cs typeface="Arial" pitchFamily="34" charset="0"/>
              </a:rPr>
              <a:t>Define features</a:t>
            </a:r>
          </a:p>
          <a:p>
            <a:pPr marL="457200" indent="-457200" algn="l" rtl="0" eaLnBrk="0" fontAlgn="base" hangingPunct="0">
              <a:spcBef>
                <a:spcPct val="0"/>
              </a:spcBef>
              <a:spcAft>
                <a:spcPct val="0"/>
              </a:spcAft>
              <a:buFontTx/>
              <a:buAutoNum type="arabicPeriod"/>
            </a:pPr>
            <a:r>
              <a:rPr lang="en-US" sz="2100" kern="1200" dirty="0">
                <a:solidFill>
                  <a:srgbClr val="000000"/>
                </a:solidFill>
                <a:latin typeface="Arial" pitchFamily="34" charset="0"/>
                <a:cs typeface="Arial" pitchFamily="34" charset="0"/>
              </a:rPr>
              <a:t>Define </a:t>
            </a:r>
            <a:r>
              <a:rPr lang="en-US" sz="2100" kern="1200" dirty="0" smtClean="0">
                <a:solidFill>
                  <a:srgbClr val="000000"/>
                </a:solidFill>
                <a:latin typeface="Arial" pitchFamily="34" charset="0"/>
                <a:cs typeface="Arial" pitchFamily="34" charset="0"/>
              </a:rPr>
              <a:t>classifier</a:t>
            </a:r>
          </a:p>
          <a:p>
            <a:pPr marL="457200" indent="-457200" algn="l" rtl="0" eaLnBrk="0" fontAlgn="base" hangingPunct="0">
              <a:spcBef>
                <a:spcPct val="0"/>
              </a:spcBef>
              <a:spcAft>
                <a:spcPct val="0"/>
              </a:spcAft>
              <a:buFontTx/>
              <a:buAutoNum type="arabicPeriod"/>
            </a:pPr>
            <a:endParaRPr lang="en-US" sz="2100" dirty="0">
              <a:solidFill>
                <a:srgbClr val="000000"/>
              </a:solidFill>
              <a:latin typeface="Arial" pitchFamily="34" charset="0"/>
              <a:cs typeface="Arial" pitchFamily="34" charset="0"/>
            </a:endParaRPr>
          </a:p>
          <a:p>
            <a:pPr algn="l" rtl="0" eaLnBrk="0" fontAlgn="base" hangingPunct="0">
              <a:spcBef>
                <a:spcPct val="0"/>
              </a:spcBef>
              <a:spcAft>
                <a:spcPct val="0"/>
              </a:spcAft>
            </a:pPr>
            <a:r>
              <a:rPr lang="en-US" sz="2100" b="1" kern="1200" dirty="0" smtClean="0">
                <a:solidFill>
                  <a:srgbClr val="000000"/>
                </a:solidFill>
                <a:latin typeface="Arial" pitchFamily="34" charset="0"/>
                <a:cs typeface="Arial" pitchFamily="34" charset="0"/>
              </a:rPr>
              <a:t>Given new image:</a:t>
            </a:r>
          </a:p>
          <a:p>
            <a:pPr marL="457200" indent="-457200" algn="l" rtl="0" eaLnBrk="0" fontAlgn="base" hangingPunct="0">
              <a:spcBef>
                <a:spcPct val="0"/>
              </a:spcBef>
              <a:spcAft>
                <a:spcPct val="0"/>
              </a:spcAft>
              <a:buAutoNum type="arabicPeriod"/>
            </a:pPr>
            <a:r>
              <a:rPr lang="en-US" sz="2100" dirty="0" smtClean="0">
                <a:solidFill>
                  <a:srgbClr val="000000"/>
                </a:solidFill>
                <a:latin typeface="Arial" pitchFamily="34" charset="0"/>
                <a:cs typeface="Arial" pitchFamily="34" charset="0"/>
              </a:rPr>
              <a:t>Slide window</a:t>
            </a:r>
          </a:p>
          <a:p>
            <a:pPr marL="457200" indent="-457200" algn="l" rtl="0" eaLnBrk="0" fontAlgn="base" hangingPunct="0">
              <a:spcBef>
                <a:spcPct val="0"/>
              </a:spcBef>
              <a:spcAft>
                <a:spcPct val="0"/>
              </a:spcAft>
              <a:buAutoNum type="arabicPeriod"/>
            </a:pPr>
            <a:r>
              <a:rPr lang="en-US" sz="2100" dirty="0" smtClean="0">
                <a:solidFill>
                  <a:srgbClr val="000000"/>
                </a:solidFill>
                <a:latin typeface="Arial" pitchFamily="34" charset="0"/>
                <a:cs typeface="Arial" pitchFamily="34" charset="0"/>
              </a:rPr>
              <a:t>Score by classifier</a:t>
            </a:r>
            <a:endParaRPr lang="en-US" sz="2100" kern="1200" dirty="0">
              <a:solidFill>
                <a:srgbClr val="000000"/>
              </a:solidFill>
              <a:latin typeface="Arial" pitchFamily="34" charset="0"/>
              <a:cs typeface="Arial" pitchFamily="34" charset="0"/>
            </a:endParaRPr>
          </a:p>
        </p:txBody>
      </p:sp>
      <p:sp>
        <p:nvSpPr>
          <p:cNvPr id="39" name="TextBox 38"/>
          <p:cNvSpPr txBox="1"/>
          <p:nvPr/>
        </p:nvSpPr>
        <p:spPr>
          <a:xfrm>
            <a:off x="7596336" y="6577607"/>
            <a:ext cx="2016224"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40" name="Slide Number Placeholder 39"/>
          <p:cNvSpPr>
            <a:spLocks noGrp="1"/>
          </p:cNvSpPr>
          <p:nvPr>
            <p:ph type="sldNum" sz="quarter" idx="12"/>
          </p:nvPr>
        </p:nvSpPr>
        <p:spPr/>
        <p:txBody>
          <a:bodyPr/>
          <a:lstStyle/>
          <a:p>
            <a:fld id="{B6F15528-21DE-4FAA-801E-634DDDAF4B2B}" type="slidenum">
              <a:rPr lang="en-US" smtClean="0"/>
              <a:pPr/>
              <a:t>8</a:t>
            </a:fld>
            <a:endParaRPr lang="en-US"/>
          </a:p>
        </p:txBody>
      </p:sp>
    </p:spTree>
    <p:extLst>
      <p:ext uri="{BB962C8B-B14F-4D97-AF65-F5344CB8AC3E}">
        <p14:creationId xmlns:p14="http://schemas.microsoft.com/office/powerpoint/2010/main" val="29401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Arial" pitchFamily="34" charset="0"/>
                <a:cs typeface="Arial" pitchFamily="34" charset="0"/>
              </a:rPr>
              <a:t>Multi-class SVMs</a:t>
            </a: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1189037"/>
            <a:ext cx="8229600" cy="4525963"/>
          </a:xfrm>
        </p:spPr>
        <p:txBody>
          <a:bodyPr>
            <a:noAutofit/>
          </a:bodyPr>
          <a:lstStyle/>
          <a:p>
            <a:r>
              <a:rPr lang="en-US" sz="2400" dirty="0" smtClean="0">
                <a:latin typeface="Arial" pitchFamily="34" charset="0"/>
                <a:cs typeface="Arial" pitchFamily="34" charset="0"/>
              </a:rPr>
              <a:t>Achieve multi-class classifier by combining a number of binary classifiers</a:t>
            </a:r>
          </a:p>
          <a:p>
            <a:endParaRPr lang="en-US" sz="1200" dirty="0" smtClean="0">
              <a:latin typeface="Arial" pitchFamily="34" charset="0"/>
              <a:cs typeface="Arial" pitchFamily="34" charset="0"/>
            </a:endParaRPr>
          </a:p>
          <a:p>
            <a:pPr>
              <a:buFontTx/>
              <a:buChar char="•"/>
            </a:pPr>
            <a:r>
              <a:rPr lang="en-US" sz="2400" b="1" u="sng" dirty="0" smtClean="0">
                <a:latin typeface="Arial" pitchFamily="34" charset="0"/>
                <a:cs typeface="Arial" pitchFamily="34" charset="0"/>
              </a:rPr>
              <a:t>One vs. all</a:t>
            </a:r>
          </a:p>
          <a:p>
            <a:pPr lvl="1"/>
            <a:r>
              <a:rPr lang="en-US" sz="2400" dirty="0" smtClean="0">
                <a:latin typeface="Arial" pitchFamily="34" charset="0"/>
                <a:cs typeface="Arial" pitchFamily="34" charset="0"/>
              </a:rPr>
              <a:t>Training: learn an SVM for each class vs. the rest</a:t>
            </a:r>
          </a:p>
          <a:p>
            <a:pPr lvl="1"/>
            <a:r>
              <a:rPr lang="en-US" sz="2400" dirty="0" smtClean="0">
                <a:latin typeface="Arial" pitchFamily="34" charset="0"/>
                <a:cs typeface="Arial" pitchFamily="34" charset="0"/>
              </a:rPr>
              <a:t>Testing: apply each SVM to test example and assign to it the class of the SVM that returns the highest decision value</a:t>
            </a:r>
          </a:p>
          <a:p>
            <a:pPr lvl="1"/>
            <a:endParaRPr lang="en-US" sz="2400" dirty="0" smtClean="0">
              <a:latin typeface="Arial" pitchFamily="34" charset="0"/>
              <a:cs typeface="Arial" pitchFamily="34" charset="0"/>
            </a:endParaRPr>
          </a:p>
          <a:p>
            <a:pPr>
              <a:buFontTx/>
              <a:buChar char="•"/>
            </a:pPr>
            <a:r>
              <a:rPr lang="en-US" sz="2400" b="1" u="sng" dirty="0" smtClean="0">
                <a:latin typeface="Arial" pitchFamily="34" charset="0"/>
                <a:cs typeface="Arial" pitchFamily="34" charset="0"/>
              </a:rPr>
              <a:t>One vs. one</a:t>
            </a:r>
          </a:p>
          <a:p>
            <a:pPr lvl="1"/>
            <a:r>
              <a:rPr lang="en-US" sz="2400" dirty="0" smtClean="0">
                <a:latin typeface="Arial" pitchFamily="34" charset="0"/>
                <a:cs typeface="Arial" pitchFamily="34" charset="0"/>
              </a:rPr>
              <a:t>Training: learn an SVM for each pair of classes</a:t>
            </a:r>
          </a:p>
          <a:p>
            <a:pPr lvl="1"/>
            <a:r>
              <a:rPr lang="en-US" sz="2400" dirty="0" smtClean="0">
                <a:latin typeface="Arial" pitchFamily="34" charset="0"/>
                <a:cs typeface="Arial" pitchFamily="34" charset="0"/>
              </a:rPr>
              <a:t>Testing: each learned SVM “votes” for a class to assign to the test example</a:t>
            </a:r>
          </a:p>
          <a:p>
            <a:endParaRPr lang="en-US" sz="24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D97A3DDC-98E1-4BA6-8E25-6025F043A9B3}" type="slidenum">
              <a:rPr lang="en-US" smtClean="0">
                <a:solidFill>
                  <a:prstClr val="black">
                    <a:tint val="75000"/>
                  </a:prstClr>
                </a:solidFill>
              </a:rPr>
              <a:pPr/>
              <a:t>80</a:t>
            </a:fld>
            <a:endParaRPr lang="en-US">
              <a:solidFill>
                <a:prstClr val="black">
                  <a:tint val="75000"/>
                </a:prstClr>
              </a:solidFill>
            </a:endParaRPr>
          </a:p>
        </p:txBody>
      </p:sp>
    </p:spTree>
    <p:extLst>
      <p:ext uri="{BB962C8B-B14F-4D97-AF65-F5344CB8AC3E}">
        <p14:creationId xmlns:p14="http://schemas.microsoft.com/office/powerpoint/2010/main" val="246002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2" name="Rectangle 2"/>
          <p:cNvSpPr>
            <a:spLocks noGrp="1" noChangeArrowheads="1"/>
          </p:cNvSpPr>
          <p:nvPr>
            <p:ph type="title"/>
          </p:nvPr>
        </p:nvSpPr>
        <p:spPr/>
        <p:txBody>
          <a:bodyPr/>
          <a:lstStyle/>
          <a:p>
            <a:r>
              <a:rPr lang="en-US"/>
              <a:t>SVMs: Pros and cons</a:t>
            </a:r>
          </a:p>
        </p:txBody>
      </p:sp>
      <p:sp>
        <p:nvSpPr>
          <p:cNvPr id="993283" name="Rectangle 3"/>
          <p:cNvSpPr>
            <a:spLocks noGrp="1" noChangeArrowheads="1"/>
          </p:cNvSpPr>
          <p:nvPr>
            <p:ph type="body" idx="1"/>
          </p:nvPr>
        </p:nvSpPr>
        <p:spPr>
          <a:xfrm>
            <a:off x="685800" y="914400"/>
            <a:ext cx="7772400" cy="5715000"/>
          </a:xfrm>
        </p:spPr>
        <p:txBody>
          <a:bodyPr/>
          <a:lstStyle/>
          <a:p>
            <a:pPr>
              <a:buFontTx/>
              <a:buChar char="•"/>
            </a:pPr>
            <a:r>
              <a:rPr lang="en-US" dirty="0"/>
              <a:t>Pros</a:t>
            </a:r>
          </a:p>
          <a:p>
            <a:pPr lvl="1"/>
            <a:r>
              <a:rPr lang="en-US" dirty="0"/>
              <a:t>Many publicly available SVM packages:</a:t>
            </a:r>
            <a:br>
              <a:rPr lang="en-US" dirty="0"/>
            </a:br>
            <a:r>
              <a:rPr lang="en-US" dirty="0">
                <a:hlinkClick r:id="rId3"/>
              </a:rPr>
              <a:t>http://</a:t>
            </a:r>
            <a:r>
              <a:rPr lang="en-US" dirty="0" smtClean="0">
                <a:hlinkClick r:id="rId3"/>
              </a:rPr>
              <a:t>www.kernel-machines.org/software</a:t>
            </a:r>
            <a:endParaRPr lang="en-US" dirty="0" smtClean="0"/>
          </a:p>
          <a:p>
            <a:pPr lvl="1"/>
            <a:r>
              <a:rPr lang="en-US" dirty="0" smtClean="0">
                <a:hlinkClick r:id="rId4"/>
              </a:rPr>
              <a:t>http://www.csie.ntu.edu.tw/~cjlin/libsvm/</a:t>
            </a:r>
            <a:endParaRPr lang="en-US" dirty="0"/>
          </a:p>
          <a:p>
            <a:pPr lvl="1"/>
            <a:r>
              <a:rPr lang="en-US" dirty="0"/>
              <a:t>Kernel-based framework is very powerful, </a:t>
            </a:r>
            <a:r>
              <a:rPr lang="en-US" dirty="0" smtClean="0"/>
              <a:t>flexible</a:t>
            </a:r>
          </a:p>
          <a:p>
            <a:pPr lvl="1"/>
            <a:r>
              <a:rPr lang="en-US" dirty="0" smtClean="0"/>
              <a:t>Often a sparse set of support vectors – compact at test time</a:t>
            </a:r>
            <a:endParaRPr lang="en-US" dirty="0"/>
          </a:p>
          <a:p>
            <a:pPr lvl="1"/>
            <a:r>
              <a:rPr lang="en-US" dirty="0" smtClean="0"/>
              <a:t>Work </a:t>
            </a:r>
            <a:r>
              <a:rPr lang="en-US" dirty="0"/>
              <a:t>very well in practice, even with very small training sample sizes</a:t>
            </a:r>
            <a:br>
              <a:rPr lang="en-US" dirty="0"/>
            </a:br>
            <a:endParaRPr lang="en-US" sz="1200" dirty="0"/>
          </a:p>
          <a:p>
            <a:pPr>
              <a:buFontTx/>
              <a:buChar char="•"/>
            </a:pPr>
            <a:r>
              <a:rPr lang="en-US" dirty="0"/>
              <a:t>Cons</a:t>
            </a:r>
          </a:p>
          <a:p>
            <a:pPr lvl="1"/>
            <a:r>
              <a:rPr lang="en-US" dirty="0"/>
              <a:t>No “direct” multi-class SVM, must combine two-class </a:t>
            </a:r>
            <a:r>
              <a:rPr lang="en-US" dirty="0" smtClean="0"/>
              <a:t>SVMs</a:t>
            </a:r>
          </a:p>
          <a:p>
            <a:pPr lvl="1"/>
            <a:r>
              <a:rPr lang="en-US" dirty="0" smtClean="0"/>
              <a:t>Can be tricky to select best kernel function for a problem</a:t>
            </a:r>
            <a:endParaRPr lang="en-US" dirty="0"/>
          </a:p>
          <a:p>
            <a:pPr lvl="1"/>
            <a:r>
              <a:rPr lang="en-US" dirty="0"/>
              <a:t>Computation, memory </a:t>
            </a:r>
          </a:p>
          <a:p>
            <a:pPr lvl="2"/>
            <a:r>
              <a:rPr lang="en-US" dirty="0"/>
              <a:t>During training time, must compute matrix of kernel values for every pair of examples</a:t>
            </a:r>
          </a:p>
          <a:p>
            <a:pPr lvl="2"/>
            <a:r>
              <a:rPr lang="en-US" dirty="0"/>
              <a:t>Learning can take a very long time for large-scale problems</a:t>
            </a:r>
          </a:p>
        </p:txBody>
      </p:sp>
      <p:sp>
        <p:nvSpPr>
          <p:cNvPr id="4" name="TextBox 3"/>
          <p:cNvSpPr txBox="1"/>
          <p:nvPr/>
        </p:nvSpPr>
        <p:spPr>
          <a:xfrm>
            <a:off x="6934200" y="6657201"/>
            <a:ext cx="3124200" cy="276999"/>
          </a:xfrm>
          <a:prstGeom prst="rect">
            <a:avLst/>
          </a:prstGeom>
          <a:noFill/>
        </p:spPr>
        <p:txBody>
          <a:bodyPr wrap="square" rtlCol="0">
            <a:spAutoFit/>
          </a:bodyPr>
          <a:lstStyle/>
          <a:p>
            <a:r>
              <a:rPr lang="en-US" sz="1200" dirty="0" smtClean="0">
                <a:solidFill>
                  <a:srgbClr val="000000"/>
                </a:solidFill>
              </a:rPr>
              <a:t>Adapted from Lana </a:t>
            </a:r>
            <a:r>
              <a:rPr lang="en-US" sz="1200" dirty="0" err="1" smtClean="0">
                <a:solidFill>
                  <a:srgbClr val="000000"/>
                </a:solidFill>
              </a:rPr>
              <a:t>Lazebnik</a:t>
            </a:r>
            <a:endParaRPr lang="en-US" sz="1200" dirty="0">
              <a:solidFill>
                <a:srgbClr val="000000"/>
              </a:solidFill>
            </a:endParaRPr>
          </a:p>
        </p:txBody>
      </p:sp>
      <p:sp>
        <p:nvSpPr>
          <p:cNvPr id="5" name="Slide Number Placeholder 4"/>
          <p:cNvSpPr>
            <a:spLocks noGrp="1"/>
          </p:cNvSpPr>
          <p:nvPr>
            <p:ph type="sldNum" sz="quarter" idx="12"/>
          </p:nvPr>
        </p:nvSpPr>
        <p:spPr/>
        <p:txBody>
          <a:bodyPr/>
          <a:lstStyle/>
          <a:p>
            <a:pPr eaLnBrk="0" fontAlgn="base" hangingPunct="0">
              <a:spcBef>
                <a:spcPct val="0"/>
              </a:spcBef>
              <a:spcAft>
                <a:spcPct val="0"/>
              </a:spcAft>
            </a:pPr>
            <a:fld id="{5DFF970D-3EE0-4ED5-A054-D204EE4CFC6C}" type="slidenum">
              <a:rPr lang="en-US" smtClean="0">
                <a:solidFill>
                  <a:srgbClr val="000000"/>
                </a:solidFill>
                <a:cs typeface="Arial" pitchFamily="34" charset="0"/>
              </a:rPr>
              <a:pPr eaLnBrk="0" fontAlgn="base" hangingPunct="0">
                <a:spcBef>
                  <a:spcPct val="0"/>
                </a:spcBef>
                <a:spcAft>
                  <a:spcPct val="0"/>
                </a:spcAft>
              </a:pPr>
              <a:t>81</a:t>
            </a:fld>
            <a:endParaRPr lang="en-US">
              <a:solidFill>
                <a:srgbClr val="000000"/>
              </a:solidFill>
              <a:cs typeface="Arial" pitchFamily="34" charset="0"/>
            </a:endParaRPr>
          </a:p>
        </p:txBody>
      </p:sp>
    </p:spTree>
    <p:extLst>
      <p:ext uri="{BB962C8B-B14F-4D97-AF65-F5344CB8AC3E}">
        <p14:creationId xmlns:p14="http://schemas.microsoft.com/office/powerpoint/2010/main" val="414315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2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328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9328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9328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9328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9328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9328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9328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9328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93283">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93283">
                                            <p:txEl>
                                              <p:pRg st="10" end="1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9328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283" grpId="0" build="p" bldLvl="2"/>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itle 3"/>
          <p:cNvSpPr>
            <a:spLocks noGrp="1"/>
          </p:cNvSpPr>
          <p:nvPr>
            <p:ph type="ctrTitle"/>
          </p:nvPr>
        </p:nvSpPr>
        <p:spPr/>
        <p:txBody>
          <a:bodyPr/>
          <a:lstStyle/>
          <a:p>
            <a:pPr algn="ctr"/>
            <a:r>
              <a:rPr lang="en-US" dirty="0" smtClean="0"/>
              <a:t>Questions?</a:t>
            </a:r>
          </a:p>
        </p:txBody>
      </p:sp>
      <p:sp>
        <p:nvSpPr>
          <p:cNvPr id="5" name="Subtitle 4"/>
          <p:cNvSpPr>
            <a:spLocks noGrp="1"/>
          </p:cNvSpPr>
          <p:nvPr>
            <p:ph type="subTitle" idx="1"/>
          </p:nvPr>
        </p:nvSpPr>
        <p:spPr/>
        <p:txBody>
          <a:bodyPr/>
          <a:lstStyle/>
          <a:p>
            <a:r>
              <a:rPr lang="en-US" dirty="0" smtClean="0">
                <a:solidFill>
                  <a:schemeClr val="bg1">
                    <a:lumMod val="50000"/>
                  </a:schemeClr>
                </a:solidFill>
              </a:rPr>
              <a:t>See you </a:t>
            </a:r>
            <a:r>
              <a:rPr lang="en-US" dirty="0" smtClean="0">
                <a:solidFill>
                  <a:schemeClr val="bg1">
                    <a:lumMod val="50000"/>
                  </a:schemeClr>
                </a:solidFill>
              </a:rPr>
              <a:t>Thursday</a:t>
            </a:r>
            <a:r>
              <a:rPr lang="en-US" dirty="0" smtClean="0">
                <a:solidFill>
                  <a:schemeClr val="bg1">
                    <a:lumMod val="50000"/>
                  </a:schemeClr>
                </a:solidFill>
              </a:rPr>
              <a:t>!</a:t>
            </a:r>
          </a:p>
        </p:txBody>
      </p:sp>
      <p:sp>
        <p:nvSpPr>
          <p:cNvPr id="4" name="Slide Number Placeholder 6"/>
          <p:cNvSpPr>
            <a:spLocks noGrp="1"/>
          </p:cNvSpPr>
          <p:nvPr>
            <p:ph type="sldNum" sz="quarter" idx="12"/>
          </p:nvPr>
        </p:nvSpPr>
        <p:spPr>
          <a:xfrm>
            <a:off x="6553200" y="6245225"/>
            <a:ext cx="2133600" cy="476250"/>
          </a:xfrm>
        </p:spPr>
        <p:txBody>
          <a:bodyPr/>
          <a:lstStyle/>
          <a:p>
            <a:pPr algn="r" rtl="0" fontAlgn="base">
              <a:spcBef>
                <a:spcPct val="0"/>
              </a:spcBef>
              <a:spcAft>
                <a:spcPct val="0"/>
              </a:spcAft>
              <a:defRPr/>
            </a:pPr>
            <a:fld id="{BB6C3202-6032-4398-816A-8AC20E230ECE}" type="slidenum">
              <a:rPr lang="en-US" sz="1400" kern="1200" smtClean="0">
                <a:solidFill>
                  <a:srgbClr val="000000"/>
                </a:solidFill>
                <a:latin typeface="Arial" charset="0"/>
                <a:ea typeface="+mn-ea"/>
                <a:cs typeface="+mn-cs"/>
              </a:rPr>
              <a:pPr algn="r" rtl="0" fontAlgn="base">
                <a:spcBef>
                  <a:spcPct val="0"/>
                </a:spcBef>
                <a:spcAft>
                  <a:spcPct val="0"/>
                </a:spcAft>
                <a:defRPr/>
              </a:pPr>
              <a:t>82</a:t>
            </a:fld>
            <a:endParaRPr lang="en-US" sz="1400" kern="1200" dirty="0">
              <a:solidFill>
                <a:srgbClr val="000000"/>
              </a:solidFill>
              <a:latin typeface="Arial" charset="0"/>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636"/>
            <a:ext cx="8229600" cy="1143000"/>
          </a:xfrm>
        </p:spPr>
        <p:txBody>
          <a:bodyPr>
            <a:normAutofit/>
          </a:bodyPr>
          <a:lstStyle/>
          <a:p>
            <a:r>
              <a:rPr lang="en-US" sz="3800" dirty="0" smtClean="0">
                <a:latin typeface="Arial" pitchFamily="34" charset="0"/>
                <a:cs typeface="Arial" pitchFamily="34" charset="0"/>
              </a:rPr>
              <a:t>Viola-Jones detector: summary</a:t>
            </a:r>
            <a:endParaRPr lang="en-US" sz="3800" dirty="0">
              <a:latin typeface="Arial" pitchFamily="34" charset="0"/>
              <a:cs typeface="Arial" pitchFamily="34" charset="0"/>
            </a:endParaRPr>
          </a:p>
        </p:txBody>
      </p:sp>
      <p:sp>
        <p:nvSpPr>
          <p:cNvPr id="65" name="Rectangle 3"/>
          <p:cNvSpPr txBox="1">
            <a:spLocks noChangeArrowheads="1"/>
          </p:cNvSpPr>
          <p:nvPr/>
        </p:nvSpPr>
        <p:spPr bwMode="auto">
          <a:xfrm>
            <a:off x="467544" y="1633500"/>
            <a:ext cx="8686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A seminal approach to real-time object detection </a:t>
            </a: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Training is slow, but detection is very fast</a:t>
            </a:r>
          </a:p>
          <a:p>
            <a:pPr marL="342900" marR="0" lvl="0" indent="-342900" algn="l" defTabSz="914400" rtl="0" eaLnBrk="0" fontAlgn="base" latinLnBrk="0" hangingPunct="0">
              <a:lnSpc>
                <a:spcPct val="100000"/>
              </a:lnSpc>
              <a:spcBef>
                <a:spcPct val="20000"/>
              </a:spcBef>
              <a:spcAft>
                <a:spcPct val="0"/>
              </a:spcAft>
              <a:buClr>
                <a:srgbClr val="000099"/>
              </a:buClr>
              <a:buSzPct val="115000"/>
              <a:buFontTx/>
              <a:buChar char="•"/>
              <a:tabLst/>
              <a:defRPr/>
            </a:pPr>
            <a:r>
              <a:rPr kumimoji="1" lang="en-US" b="0" i="0" u="none" strike="noStrike" kern="0" cap="none" spc="0" normalizeH="0" baseline="0" noProof="0" dirty="0" smtClean="0">
                <a:ln>
                  <a:noFill/>
                </a:ln>
                <a:solidFill>
                  <a:srgbClr val="000000"/>
                </a:solidFill>
                <a:effectLst/>
                <a:uLnTx/>
                <a:uFillTx/>
                <a:latin typeface="Arial" pitchFamily="34" charset="0"/>
                <a:cs typeface="Arial" pitchFamily="34" charset="0"/>
              </a:rPr>
              <a:t>Key ideas</a:t>
            </a:r>
          </a:p>
          <a:p>
            <a:pPr marL="742950" marR="0" lvl="1" indent="-285750" algn="l" defTabSz="914400" rtl="0" eaLnBrk="0" fontAlgn="base" latinLnBrk="0" hangingPunct="0">
              <a:lnSpc>
                <a:spcPct val="100000"/>
              </a:lnSpc>
              <a:spcBef>
                <a:spcPct val="20000"/>
              </a:spcBef>
              <a:spcAft>
                <a:spcPct val="0"/>
              </a:spcAft>
              <a:buClr>
                <a:srgbClr val="000099"/>
              </a:buClr>
              <a:buSzPct val="50000"/>
              <a:buFont typeface="Wingdings" pitchFamily="2" charset="2"/>
              <a:buChar char="Ø"/>
              <a:tabLst/>
              <a:defRPr/>
            </a:pPr>
            <a:r>
              <a:rPr kumimoji="1" lang="en-US" sz="2400" b="0" i="1" u="none" strike="noStrike" kern="0" cap="none" spc="0" normalizeH="0" baseline="0" noProof="0" dirty="0" smtClean="0">
                <a:ln>
                  <a:noFill/>
                </a:ln>
                <a:solidFill>
                  <a:srgbClr val="000000"/>
                </a:solidFill>
                <a:effectLst/>
                <a:uLnTx/>
                <a:uFillTx/>
                <a:latin typeface="Arial" pitchFamily="34" charset="0"/>
                <a:cs typeface="Arial" pitchFamily="34" charset="0"/>
              </a:rPr>
              <a:t>Integral images</a:t>
            </a:r>
            <a:r>
              <a:rPr kumimoji="1" lang="en-US" sz="2400" b="0" i="0" u="none" strike="noStrike" kern="0" cap="none" spc="0" normalizeH="0" baseline="0" noProof="0" dirty="0" smtClean="0">
                <a:ln>
                  <a:noFill/>
                </a:ln>
                <a:solidFill>
                  <a:srgbClr val="000000"/>
                </a:solidFill>
                <a:effectLst/>
                <a:uLnTx/>
                <a:uFillTx/>
                <a:latin typeface="Arial" pitchFamily="34" charset="0"/>
                <a:cs typeface="Arial" pitchFamily="34" charset="0"/>
              </a:rPr>
              <a:t> for fast feature evaluation</a:t>
            </a:r>
          </a:p>
        </p:txBody>
      </p:sp>
      <p:sp>
        <p:nvSpPr>
          <p:cNvPr id="66" name="Rectangle 7"/>
          <p:cNvSpPr>
            <a:spLocks noChangeArrowheads="1"/>
          </p:cNvSpPr>
          <p:nvPr/>
        </p:nvSpPr>
        <p:spPr bwMode="auto">
          <a:xfrm>
            <a:off x="35496" y="5740524"/>
            <a:ext cx="8534400" cy="584775"/>
          </a:xfrm>
          <a:prstGeom prst="rect">
            <a:avLst/>
          </a:prstGeom>
          <a:noFill/>
          <a:ln w="9525">
            <a:noFill/>
            <a:miter lim="800000"/>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srgbClr val="000000"/>
                </a:solidFill>
                <a:effectLst/>
                <a:uLnTx/>
                <a:uFillTx/>
                <a:latin typeface="Arial" pitchFamily="34" charset="0"/>
                <a:cs typeface="Arial" pitchFamily="34" charset="0"/>
              </a:rPr>
              <a:t>P. Viola and M. Jones. </a:t>
            </a:r>
            <a:r>
              <a:rPr kumimoji="0" lang="en-US" sz="1600" i="1" u="none" strike="noStrike" kern="0" cap="none" spc="0" normalizeH="0" baseline="0" noProof="0" dirty="0">
                <a:ln>
                  <a:noFill/>
                </a:ln>
                <a:solidFill>
                  <a:srgbClr val="000000"/>
                </a:solidFill>
                <a:effectLst/>
                <a:uLnTx/>
                <a:uFillTx/>
                <a:latin typeface="Arial" pitchFamily="34" charset="0"/>
                <a:cs typeface="Arial" pitchFamily="34" charset="0"/>
                <a:hlinkClick r:id="rId3"/>
              </a:rPr>
              <a:t>Rapid object detection using a boosted cascade of simple features.</a:t>
            </a:r>
            <a:r>
              <a:rPr kumimoji="0" lang="en-US" sz="1600" i="0" u="none" strike="noStrike" kern="0" cap="none" spc="0" normalizeH="0" baseline="0" noProof="0" dirty="0">
                <a:ln>
                  <a:noFill/>
                </a:ln>
                <a:solidFill>
                  <a:srgbClr val="000000"/>
                </a:solidFill>
                <a:effectLst/>
                <a:uLnTx/>
                <a:uFillTx/>
                <a:latin typeface="Arial" pitchFamily="34" charset="0"/>
                <a:cs typeface="Arial" pitchFamily="34" charset="0"/>
              </a:rPr>
              <a:t> CVPR 2001. </a:t>
            </a:r>
          </a:p>
        </p:txBody>
      </p:sp>
      <p:sp>
        <p:nvSpPr>
          <p:cNvPr id="67" name="Rectangle 7"/>
          <p:cNvSpPr>
            <a:spLocks noChangeArrowheads="1"/>
          </p:cNvSpPr>
          <p:nvPr/>
        </p:nvSpPr>
        <p:spPr bwMode="auto">
          <a:xfrm>
            <a:off x="35496" y="6474822"/>
            <a:ext cx="8534400" cy="338554"/>
          </a:xfrm>
          <a:prstGeom prst="rect">
            <a:avLst/>
          </a:prstGeom>
          <a:noFill/>
          <a:ln w="9525">
            <a:noFill/>
            <a:miter lim="800000"/>
            <a:headEnd/>
            <a:tailEnd/>
          </a:ln>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a:ln>
                  <a:noFill/>
                </a:ln>
                <a:solidFill>
                  <a:srgbClr val="000000"/>
                </a:solidFill>
                <a:effectLst/>
                <a:uLnTx/>
                <a:uFillTx/>
                <a:latin typeface="Arial" pitchFamily="34" charset="0"/>
                <a:cs typeface="Arial" pitchFamily="34" charset="0"/>
              </a:rPr>
              <a:t>P. Viola and M. Jones. </a:t>
            </a:r>
            <a:r>
              <a:rPr kumimoji="0" lang="en-US" sz="1600" i="1" u="none" strike="noStrike" kern="0" cap="none" spc="0" normalizeH="0" baseline="0" noProof="0">
                <a:ln>
                  <a:noFill/>
                </a:ln>
                <a:solidFill>
                  <a:srgbClr val="000000"/>
                </a:solidFill>
                <a:effectLst/>
                <a:uLnTx/>
                <a:uFillTx/>
                <a:latin typeface="Arial" pitchFamily="34" charset="0"/>
                <a:cs typeface="Arial" pitchFamily="34" charset="0"/>
                <a:hlinkClick r:id="rId4"/>
              </a:rPr>
              <a:t>Robust real-time face detection.</a:t>
            </a:r>
            <a:r>
              <a:rPr kumimoji="0" lang="en-US" sz="1600" i="0" u="none" strike="noStrike" kern="0" cap="none" spc="0" normalizeH="0" baseline="0" noProof="0">
                <a:ln>
                  <a:noFill/>
                </a:ln>
                <a:solidFill>
                  <a:srgbClr val="000000"/>
                </a:solidFill>
                <a:effectLst/>
                <a:uLnTx/>
                <a:uFillTx/>
                <a:latin typeface="Arial" pitchFamily="34" charset="0"/>
                <a:cs typeface="Arial" pitchFamily="34" charset="0"/>
              </a:rPr>
              <a:t> IJCV 57(2), 2004. </a:t>
            </a: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9</a:t>
            </a:fld>
            <a:endParaRPr lang="en-US">
              <a:solidFill>
                <a:prstClr val="black">
                  <a:tint val="75000"/>
                </a:prstClr>
              </a:solidFill>
            </a:endParaRPr>
          </a:p>
        </p:txBody>
      </p:sp>
      <p:pic>
        <p:nvPicPr>
          <p:cNvPr id="7" name="Picture 2"/>
          <p:cNvPicPr>
            <a:picLocks noChangeAspect="1" noChangeArrowheads="1"/>
          </p:cNvPicPr>
          <p:nvPr/>
        </p:nvPicPr>
        <p:blipFill>
          <a:blip r:embed="rId5" cstate="print"/>
          <a:srcRect l="48184" t="41776" r="17699" b="7678"/>
          <a:stretch>
            <a:fillRect/>
          </a:stretch>
        </p:blipFill>
        <p:spPr bwMode="auto">
          <a:xfrm>
            <a:off x="3581400" y="3657600"/>
            <a:ext cx="1579562" cy="1430338"/>
          </a:xfrm>
          <a:prstGeom prst="rect">
            <a:avLst/>
          </a:prstGeom>
          <a:noFill/>
          <a:ln w="9525">
            <a:noFill/>
            <a:miter lim="800000"/>
            <a:headEnd/>
            <a:tailEnd/>
          </a:ln>
        </p:spPr>
      </p:pic>
    </p:spTree>
    <p:extLst>
      <p:ext uri="{BB962C8B-B14F-4D97-AF65-F5344CB8AC3E}">
        <p14:creationId xmlns:p14="http://schemas.microsoft.com/office/powerpoint/2010/main" val="62340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es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7815</TotalTime>
  <Words>2779</Words>
  <Application>Microsoft Office PowerPoint</Application>
  <PresentationFormat>On-screen Show (4:3)</PresentationFormat>
  <Paragraphs>578</Paragraphs>
  <Slides>82</Slides>
  <Notes>72</Notes>
  <HiddenSlides>0</HiddenSlides>
  <MMClips>1</MMClips>
  <ScaleCrop>false</ScaleCrop>
  <HeadingPairs>
    <vt:vector size="8" baseType="variant">
      <vt:variant>
        <vt:lpstr>Fonts Used</vt:lpstr>
      </vt:variant>
      <vt:variant>
        <vt:i4>12</vt:i4>
      </vt:variant>
      <vt:variant>
        <vt:lpstr>Theme</vt:lpstr>
      </vt:variant>
      <vt:variant>
        <vt:i4>13</vt:i4>
      </vt:variant>
      <vt:variant>
        <vt:lpstr>Embedded OLE Servers</vt:lpstr>
      </vt:variant>
      <vt:variant>
        <vt:i4>1</vt:i4>
      </vt:variant>
      <vt:variant>
        <vt:lpstr>Slide Titles</vt:lpstr>
      </vt:variant>
      <vt:variant>
        <vt:i4>82</vt:i4>
      </vt:variant>
    </vt:vector>
  </HeadingPairs>
  <TitlesOfParts>
    <vt:vector size="108" baseType="lpstr">
      <vt:lpstr>cmmi10</vt:lpstr>
      <vt:lpstr>cmr10</vt:lpstr>
      <vt:lpstr>ＭＳ Ｐゴシック</vt:lpstr>
      <vt:lpstr>宋体</vt:lpstr>
      <vt:lpstr>Arial</vt:lpstr>
      <vt:lpstr>Calibri</vt:lpstr>
      <vt:lpstr>Garamond</vt:lpstr>
      <vt:lpstr>Tahoma</vt:lpstr>
      <vt:lpstr>Times</vt:lpstr>
      <vt:lpstr>Times New Roman</vt:lpstr>
      <vt:lpstr>Trebuchet MS</vt:lpstr>
      <vt:lpstr>Wingdings</vt:lpstr>
      <vt:lpstr>Office Theme</vt:lpstr>
      <vt:lpstr>4_Default Design</vt:lpstr>
      <vt:lpstr>3_Default Design</vt:lpstr>
      <vt:lpstr>5_Default Design</vt:lpstr>
      <vt:lpstr>6_Office Theme</vt:lpstr>
      <vt:lpstr>2_Blank Presentation</vt:lpstr>
      <vt:lpstr>7_Office Theme</vt:lpstr>
      <vt:lpstr>5_Blank Presentation</vt:lpstr>
      <vt:lpstr>6_Blank Presentation</vt:lpstr>
      <vt:lpstr>Edge</vt:lpstr>
      <vt:lpstr>6_Default Design</vt:lpstr>
      <vt:lpstr>test</vt:lpstr>
      <vt:lpstr>9_Office Theme</vt:lpstr>
      <vt:lpstr>Equation</vt:lpstr>
      <vt:lpstr>Discriminative classifiers for image recognition May 26th, 2015</vt:lpstr>
      <vt:lpstr>Outline</vt:lpstr>
      <vt:lpstr>Generic category recognition: representation choice</vt:lpstr>
      <vt:lpstr>PowerPoint Presentation</vt:lpstr>
      <vt:lpstr>PowerPoint Presentation</vt:lpstr>
      <vt:lpstr>PowerPoint Presentation</vt:lpstr>
      <vt:lpstr>PowerPoint Presentation</vt:lpstr>
      <vt:lpstr>PowerPoint Presentation</vt:lpstr>
      <vt:lpstr>Viola-Jones detector: summary</vt:lpstr>
      <vt:lpstr>Viola-Jones detector: summary</vt:lpstr>
      <vt:lpstr>Viola-Jones detector: summary</vt:lpstr>
      <vt:lpstr>Boosting  intuition</vt:lpstr>
      <vt:lpstr>Boosting  illustration</vt:lpstr>
      <vt:lpstr>Boosting  illustration</vt:lpstr>
      <vt:lpstr>Boosting  illustration</vt:lpstr>
      <vt:lpstr>Boosting  illustration</vt:lpstr>
      <vt:lpstr>Boosting  illustration</vt:lpstr>
      <vt:lpstr>PowerPoint Presentation</vt:lpstr>
      <vt:lpstr>Outline</vt:lpstr>
      <vt:lpstr>Nearest Neighbor classification</vt:lpstr>
      <vt:lpstr>PowerPoint Presentation</vt:lpstr>
      <vt:lpstr>A nearest neighbor recognition example</vt:lpstr>
      <vt:lpstr>Where in the World?</vt:lpstr>
      <vt:lpstr>Where in the World?</vt:lpstr>
      <vt:lpstr>Where in the World?</vt:lpstr>
      <vt:lpstr>6+ million geotagged photos by 109,788 photographers</vt:lpstr>
      <vt:lpstr>6+ million geotagged photos by 109,788 photographers</vt:lpstr>
      <vt:lpstr>Which scene properties are relevant?</vt:lpstr>
      <vt:lpstr>PowerPoint Presentation</vt:lpstr>
      <vt:lpstr>Global texture:  capturing the “Gist” of the scene</vt:lpstr>
      <vt:lpstr>Which scene properties are relevant?</vt:lpstr>
      <vt:lpstr>Scene Matches</vt:lpstr>
      <vt:lpstr>PowerPoint Presentation</vt:lpstr>
      <vt:lpstr>Scene Matches</vt:lpstr>
      <vt:lpstr>PowerPoint Presentation</vt:lpstr>
      <vt:lpstr>Scene Matches</vt:lpstr>
      <vt:lpstr>PowerPoint Presentation</vt:lpstr>
      <vt:lpstr>The Importance of Data</vt:lpstr>
      <vt:lpstr>Feature Performance</vt:lpstr>
      <vt:lpstr>Nearest neighbors: pros and cons</vt:lpstr>
      <vt:lpstr>Outline</vt:lpstr>
      <vt:lpstr>Linear classifiers</vt:lpstr>
      <vt:lpstr>Lines in R2</vt:lpstr>
      <vt:lpstr>Lines in R2</vt:lpstr>
      <vt:lpstr>Lines in R2</vt:lpstr>
      <vt:lpstr>Lines in R2</vt:lpstr>
      <vt:lpstr>Lines in R2</vt:lpstr>
      <vt:lpstr>Linear classifiers</vt:lpstr>
      <vt:lpstr>Support Vector Machines (SVMs)</vt:lpstr>
      <vt:lpstr>Support vector machines</vt:lpstr>
      <vt:lpstr>Support vector machines</vt:lpstr>
      <vt:lpstr>Support vector machines</vt:lpstr>
      <vt:lpstr>Finding the maximum margin line</vt:lpstr>
      <vt:lpstr>Finding the maximum margin line</vt:lpstr>
      <vt:lpstr>Finding the maximum margin line</vt:lpstr>
      <vt:lpstr>Questions</vt:lpstr>
      <vt:lpstr>Questions</vt:lpstr>
      <vt:lpstr>Person detection with HoG’s &amp; linear SVM’s</vt:lpstr>
      <vt:lpstr>Person detection with HoG’s &amp; linear SVM’s</vt:lpstr>
      <vt:lpstr>Questions</vt:lpstr>
      <vt:lpstr>Non-linear SVMs</vt:lpstr>
      <vt:lpstr>Non-linear SVMs: feature spaces</vt:lpstr>
      <vt:lpstr>PowerPoint Presentation</vt:lpstr>
      <vt:lpstr>Finding the maximum margin line</vt:lpstr>
      <vt:lpstr>PowerPoint Presentation</vt:lpstr>
      <vt:lpstr>Example</vt:lpstr>
      <vt:lpstr>Nonlinear SVMs</vt:lpstr>
      <vt:lpstr>Examples of kernel functions</vt:lpstr>
      <vt:lpstr>SVMs for recognition</vt:lpstr>
      <vt:lpstr>Example: learning gender with SVMs</vt:lpstr>
      <vt:lpstr>PowerPoint Presentation</vt:lpstr>
      <vt:lpstr>PowerPoint Presentation</vt:lpstr>
      <vt:lpstr>Support Faces</vt:lpstr>
      <vt:lpstr>PowerPoint Presentation</vt:lpstr>
      <vt:lpstr>Gender perception experiment: How well can humans do?</vt:lpstr>
      <vt:lpstr>PowerPoint Presentation</vt:lpstr>
      <vt:lpstr>Human vs. Machine</vt:lpstr>
      <vt:lpstr>Hardest examples for humans</vt:lpstr>
      <vt:lpstr>Questions</vt:lpstr>
      <vt:lpstr>Multi-class SVMs</vt:lpstr>
      <vt:lpstr>SVMs: Pros and cons</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Administrator</cp:lastModifiedBy>
  <cp:revision>217</cp:revision>
  <cp:lastPrinted>2015-05-26T21:51:37Z</cp:lastPrinted>
  <dcterms:created xsi:type="dcterms:W3CDTF">2013-10-31T06:09:39Z</dcterms:created>
  <dcterms:modified xsi:type="dcterms:W3CDTF">2015-05-27T03:20:34Z</dcterms:modified>
</cp:coreProperties>
</file>